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1"/>
  </p:notesMasterIdLst>
  <p:sldIdLst>
    <p:sldId id="257" r:id="rId5"/>
    <p:sldId id="271" r:id="rId6"/>
    <p:sldId id="272" r:id="rId7"/>
    <p:sldId id="259" r:id="rId8"/>
    <p:sldId id="258" r:id="rId9"/>
    <p:sldId id="262" r:id="rId10"/>
    <p:sldId id="261" r:id="rId11"/>
    <p:sldId id="260"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315BE-16BE-428E-B54E-2D6F9ADA270B}" v="15" dt="2021-05-11T04:10:11.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4619" autoAdjust="0"/>
  </p:normalViewPr>
  <p:slideViewPr>
    <p:cSldViewPr snapToGrid="0">
      <p:cViewPr varScale="1">
        <p:scale>
          <a:sx n="91" d="100"/>
          <a:sy n="91" d="100"/>
        </p:scale>
        <p:origin x="5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Kastanis" userId="0b6b3c4a-15b1-42c0-9fad-9bdd4c468f7e" providerId="ADAL" clId="{B1C315BE-16BE-428E-B54E-2D6F9ADA270B}"/>
    <pc:docChg chg="undo custSel addSld modSld sldOrd">
      <pc:chgData name="Angela Kastanis" userId="0b6b3c4a-15b1-42c0-9fad-9bdd4c468f7e" providerId="ADAL" clId="{B1C315BE-16BE-428E-B54E-2D6F9ADA270B}" dt="2021-05-15T14:09:24.383" v="328" actId="20577"/>
      <pc:docMkLst>
        <pc:docMk/>
      </pc:docMkLst>
      <pc:sldChg chg="modSp mod">
        <pc:chgData name="Angela Kastanis" userId="0b6b3c4a-15b1-42c0-9fad-9bdd4c468f7e" providerId="ADAL" clId="{B1C315BE-16BE-428E-B54E-2D6F9ADA270B}" dt="2021-05-15T14:09:24.383" v="328" actId="20577"/>
        <pc:sldMkLst>
          <pc:docMk/>
          <pc:sldMk cId="2247733912" sldId="266"/>
        </pc:sldMkLst>
        <pc:spChg chg="mod">
          <ac:chgData name="Angela Kastanis" userId="0b6b3c4a-15b1-42c0-9fad-9bdd4c468f7e" providerId="ADAL" clId="{B1C315BE-16BE-428E-B54E-2D6F9ADA270B}" dt="2021-05-15T14:09:24.383" v="328" actId="20577"/>
          <ac:spMkLst>
            <pc:docMk/>
            <pc:sldMk cId="2247733912" sldId="266"/>
            <ac:spMk id="3" creationId="{7A96D7BC-B253-4817-9284-1A62998040A0}"/>
          </ac:spMkLst>
        </pc:spChg>
      </pc:sldChg>
      <pc:sldChg chg="addSp delSp modSp new mod ord setBg">
        <pc:chgData name="Angela Kastanis" userId="0b6b3c4a-15b1-42c0-9fad-9bdd4c468f7e" providerId="ADAL" clId="{B1C315BE-16BE-428E-B54E-2D6F9ADA270B}" dt="2021-05-11T04:10:11.523" v="323" actId="20577"/>
        <pc:sldMkLst>
          <pc:docMk/>
          <pc:sldMk cId="1452719273" sldId="271"/>
        </pc:sldMkLst>
        <pc:spChg chg="mod">
          <ac:chgData name="Angela Kastanis" userId="0b6b3c4a-15b1-42c0-9fad-9bdd4c468f7e" providerId="ADAL" clId="{B1C315BE-16BE-428E-B54E-2D6F9ADA270B}" dt="2021-05-11T04:00:17.693" v="292" actId="26606"/>
          <ac:spMkLst>
            <pc:docMk/>
            <pc:sldMk cId="1452719273" sldId="271"/>
            <ac:spMk id="2" creationId="{8F754C22-5D52-40C8-822D-AAE4D98636DA}"/>
          </ac:spMkLst>
        </pc:spChg>
        <pc:spChg chg="add del mod">
          <ac:chgData name="Angela Kastanis" userId="0b6b3c4a-15b1-42c0-9fad-9bdd4c468f7e" providerId="ADAL" clId="{B1C315BE-16BE-428E-B54E-2D6F9ADA270B}" dt="2021-05-11T04:00:17.693" v="292" actId="26606"/>
          <ac:spMkLst>
            <pc:docMk/>
            <pc:sldMk cId="1452719273" sldId="271"/>
            <ac:spMk id="3" creationId="{58F6026D-0F49-47D6-BDAC-B3F7C9F88B1D}"/>
          </ac:spMkLst>
        </pc:spChg>
        <pc:spChg chg="add">
          <ac:chgData name="Angela Kastanis" userId="0b6b3c4a-15b1-42c0-9fad-9bdd4c468f7e" providerId="ADAL" clId="{B1C315BE-16BE-428E-B54E-2D6F9ADA270B}" dt="2021-05-11T04:00:17.693" v="292" actId="26606"/>
          <ac:spMkLst>
            <pc:docMk/>
            <pc:sldMk cId="1452719273" sldId="271"/>
            <ac:spMk id="6" creationId="{A2AD6B69-E0A0-476D-9EE1-6B69F04C59F8}"/>
          </ac:spMkLst>
        </pc:spChg>
        <pc:spChg chg="add">
          <ac:chgData name="Angela Kastanis" userId="0b6b3c4a-15b1-42c0-9fad-9bdd4c468f7e" providerId="ADAL" clId="{B1C315BE-16BE-428E-B54E-2D6F9ADA270B}" dt="2021-05-11T04:00:17.693" v="292" actId="26606"/>
          <ac:spMkLst>
            <pc:docMk/>
            <pc:sldMk cId="1452719273" sldId="271"/>
            <ac:spMk id="7" creationId="{16BE10A1-AD5F-4AB3-8A94-41D62B494ADB}"/>
          </ac:spMkLst>
        </pc:spChg>
        <pc:spChg chg="add">
          <ac:chgData name="Angela Kastanis" userId="0b6b3c4a-15b1-42c0-9fad-9bdd4c468f7e" providerId="ADAL" clId="{B1C315BE-16BE-428E-B54E-2D6F9ADA270B}" dt="2021-05-11T04:00:17.693" v="292" actId="26606"/>
          <ac:spMkLst>
            <pc:docMk/>
            <pc:sldMk cId="1452719273" sldId="271"/>
            <ac:spMk id="8" creationId="{5684BFFE-6A90-4311-ACD5-B34177D46462}"/>
          </ac:spMkLst>
        </pc:spChg>
        <pc:spChg chg="add del">
          <ac:chgData name="Angela Kastanis" userId="0b6b3c4a-15b1-42c0-9fad-9bdd4c468f7e" providerId="ADAL" clId="{B1C315BE-16BE-428E-B54E-2D6F9ADA270B}" dt="2021-05-11T03:59:37.517" v="234" actId="26606"/>
          <ac:spMkLst>
            <pc:docMk/>
            <pc:sldMk cId="1452719273" sldId="271"/>
            <ac:spMk id="9" creationId="{A2AD6B69-E0A0-476D-9EE1-6B69F04C59F8}"/>
          </ac:spMkLst>
        </pc:spChg>
        <pc:spChg chg="add del">
          <ac:chgData name="Angela Kastanis" userId="0b6b3c4a-15b1-42c0-9fad-9bdd4c468f7e" providerId="ADAL" clId="{B1C315BE-16BE-428E-B54E-2D6F9ADA270B}" dt="2021-05-11T03:59:37.517" v="234" actId="26606"/>
          <ac:spMkLst>
            <pc:docMk/>
            <pc:sldMk cId="1452719273" sldId="271"/>
            <ac:spMk id="11" creationId="{16BE10A1-AD5F-4AB3-8A94-41D62B494ADB}"/>
          </ac:spMkLst>
        </pc:spChg>
        <pc:spChg chg="add del">
          <ac:chgData name="Angela Kastanis" userId="0b6b3c4a-15b1-42c0-9fad-9bdd4c468f7e" providerId="ADAL" clId="{B1C315BE-16BE-428E-B54E-2D6F9ADA270B}" dt="2021-05-11T03:59:37.517" v="234" actId="26606"/>
          <ac:spMkLst>
            <pc:docMk/>
            <pc:sldMk cId="1452719273" sldId="271"/>
            <ac:spMk id="13" creationId="{5684BFFE-6A90-4311-ACD5-B34177D46462}"/>
          </ac:spMkLst>
        </pc:spChg>
        <pc:spChg chg="add del">
          <ac:chgData name="Angela Kastanis" userId="0b6b3c4a-15b1-42c0-9fad-9bdd4c468f7e" providerId="ADAL" clId="{B1C315BE-16BE-428E-B54E-2D6F9ADA270B}" dt="2021-05-11T03:59:46.296" v="236" actId="26606"/>
          <ac:spMkLst>
            <pc:docMk/>
            <pc:sldMk cId="1452719273" sldId="271"/>
            <ac:spMk id="15" creationId="{EB3182AD-CBBA-42F2-964B-8C864468853C}"/>
          </ac:spMkLst>
        </pc:spChg>
        <pc:spChg chg="add del">
          <ac:chgData name="Angela Kastanis" userId="0b6b3c4a-15b1-42c0-9fad-9bdd4c468f7e" providerId="ADAL" clId="{B1C315BE-16BE-428E-B54E-2D6F9ADA270B}" dt="2021-05-11T03:59:46.296" v="236" actId="26606"/>
          <ac:spMkLst>
            <pc:docMk/>
            <pc:sldMk cId="1452719273" sldId="271"/>
            <ac:spMk id="16" creationId="{A7A821B9-0CFF-4B38-BBA6-D630BD3AFD07}"/>
          </ac:spMkLst>
        </pc:spChg>
        <pc:spChg chg="add del">
          <ac:chgData name="Angela Kastanis" userId="0b6b3c4a-15b1-42c0-9fad-9bdd4c468f7e" providerId="ADAL" clId="{B1C315BE-16BE-428E-B54E-2D6F9ADA270B}" dt="2021-05-11T03:59:46.296" v="236" actId="26606"/>
          <ac:spMkLst>
            <pc:docMk/>
            <pc:sldMk cId="1452719273" sldId="271"/>
            <ac:spMk id="17" creationId="{C16394E5-E242-48C2-9BFF-BDCB27E4FE76}"/>
          </ac:spMkLst>
        </pc:spChg>
        <pc:spChg chg="add del">
          <ac:chgData name="Angela Kastanis" userId="0b6b3c4a-15b1-42c0-9fad-9bdd4c468f7e" providerId="ADAL" clId="{B1C315BE-16BE-428E-B54E-2D6F9ADA270B}" dt="2021-05-11T03:59:46.296" v="236" actId="26606"/>
          <ac:spMkLst>
            <pc:docMk/>
            <pc:sldMk cId="1452719273" sldId="271"/>
            <ac:spMk id="18" creationId="{4E8EFCA7-18D5-4FA9-867D-374429893515}"/>
          </ac:spMkLst>
        </pc:spChg>
        <pc:graphicFrameChg chg="add del">
          <ac:chgData name="Angela Kastanis" userId="0b6b3c4a-15b1-42c0-9fad-9bdd4c468f7e" providerId="ADAL" clId="{B1C315BE-16BE-428E-B54E-2D6F9ADA270B}" dt="2021-05-11T03:59:37.517" v="234" actId="26606"/>
          <ac:graphicFrameMkLst>
            <pc:docMk/>
            <pc:sldMk cId="1452719273" sldId="271"/>
            <ac:graphicFrameMk id="5" creationId="{8EC69D08-5017-4535-8B6E-F44554565170}"/>
          </ac:graphicFrameMkLst>
        </pc:graphicFrameChg>
        <pc:graphicFrameChg chg="add mod">
          <ac:chgData name="Angela Kastanis" userId="0b6b3c4a-15b1-42c0-9fad-9bdd4c468f7e" providerId="ADAL" clId="{B1C315BE-16BE-428E-B54E-2D6F9ADA270B}" dt="2021-05-11T04:10:11.523" v="323" actId="20577"/>
          <ac:graphicFrameMkLst>
            <pc:docMk/>
            <pc:sldMk cId="1452719273" sldId="271"/>
            <ac:graphicFrameMk id="10" creationId="{BBB4A67E-0A78-49AA-8372-3760353DD18D}"/>
          </ac:graphicFrameMkLst>
        </pc:graphicFrameChg>
        <pc:graphicFrameChg chg="add del">
          <ac:chgData name="Angela Kastanis" userId="0b6b3c4a-15b1-42c0-9fad-9bdd4c468f7e" providerId="ADAL" clId="{B1C315BE-16BE-428E-B54E-2D6F9ADA270B}" dt="2021-05-11T03:59:46.296" v="236" actId="26606"/>
          <ac:graphicFrameMkLst>
            <pc:docMk/>
            <pc:sldMk cId="1452719273" sldId="271"/>
            <ac:graphicFrameMk id="19" creationId="{B13252D4-A23E-4BF2-97D4-95C1E18CCD21}"/>
          </ac:graphicFrameMkLst>
        </pc:graphicFrameChg>
      </pc:sldChg>
      <pc:sldChg chg="addSp delSp modSp new mod setBg">
        <pc:chgData name="Angela Kastanis" userId="0b6b3c4a-15b1-42c0-9fad-9bdd4c468f7e" providerId="ADAL" clId="{B1C315BE-16BE-428E-B54E-2D6F9ADA270B}" dt="2021-05-11T04:01:58.584" v="308" actId="26606"/>
        <pc:sldMkLst>
          <pc:docMk/>
          <pc:sldMk cId="3618281055" sldId="272"/>
        </pc:sldMkLst>
        <pc:spChg chg="mod">
          <ac:chgData name="Angela Kastanis" userId="0b6b3c4a-15b1-42c0-9fad-9bdd4c468f7e" providerId="ADAL" clId="{B1C315BE-16BE-428E-B54E-2D6F9ADA270B}" dt="2021-05-11T04:01:58.584" v="308" actId="26606"/>
          <ac:spMkLst>
            <pc:docMk/>
            <pc:sldMk cId="3618281055" sldId="272"/>
            <ac:spMk id="2" creationId="{740FEC78-7C45-4038-BD2E-0C090430D9F7}"/>
          </ac:spMkLst>
        </pc:spChg>
        <pc:spChg chg="del mod">
          <ac:chgData name="Angela Kastanis" userId="0b6b3c4a-15b1-42c0-9fad-9bdd4c468f7e" providerId="ADAL" clId="{B1C315BE-16BE-428E-B54E-2D6F9ADA270B}" dt="2021-05-11T04:01:58.584" v="308" actId="26606"/>
          <ac:spMkLst>
            <pc:docMk/>
            <pc:sldMk cId="3618281055" sldId="272"/>
            <ac:spMk id="3" creationId="{AA4B6ED9-1C4A-48BC-8D9A-941E9B73A6D7}"/>
          </ac:spMkLst>
        </pc:spChg>
        <pc:spChg chg="add">
          <ac:chgData name="Angela Kastanis" userId="0b6b3c4a-15b1-42c0-9fad-9bdd4c468f7e" providerId="ADAL" clId="{B1C315BE-16BE-428E-B54E-2D6F9ADA270B}" dt="2021-05-11T04:01:58.584" v="308" actId="26606"/>
          <ac:spMkLst>
            <pc:docMk/>
            <pc:sldMk cId="3618281055" sldId="272"/>
            <ac:spMk id="9" creationId="{A2AD6B69-E0A0-476D-9EE1-6B69F04C59F8}"/>
          </ac:spMkLst>
        </pc:spChg>
        <pc:spChg chg="add">
          <ac:chgData name="Angela Kastanis" userId="0b6b3c4a-15b1-42c0-9fad-9bdd4c468f7e" providerId="ADAL" clId="{B1C315BE-16BE-428E-B54E-2D6F9ADA270B}" dt="2021-05-11T04:01:58.584" v="308" actId="26606"/>
          <ac:spMkLst>
            <pc:docMk/>
            <pc:sldMk cId="3618281055" sldId="272"/>
            <ac:spMk id="11" creationId="{16BE10A1-AD5F-4AB3-8A94-41D62B494ADB}"/>
          </ac:spMkLst>
        </pc:spChg>
        <pc:spChg chg="add">
          <ac:chgData name="Angela Kastanis" userId="0b6b3c4a-15b1-42c0-9fad-9bdd4c468f7e" providerId="ADAL" clId="{B1C315BE-16BE-428E-B54E-2D6F9ADA270B}" dt="2021-05-11T04:01:58.584" v="308" actId="26606"/>
          <ac:spMkLst>
            <pc:docMk/>
            <pc:sldMk cId="3618281055" sldId="272"/>
            <ac:spMk id="13" creationId="{5684BFFE-6A90-4311-ACD5-B34177D46462}"/>
          </ac:spMkLst>
        </pc:spChg>
        <pc:graphicFrameChg chg="add">
          <ac:chgData name="Angela Kastanis" userId="0b6b3c4a-15b1-42c0-9fad-9bdd4c468f7e" providerId="ADAL" clId="{B1C315BE-16BE-428E-B54E-2D6F9ADA270B}" dt="2021-05-11T04:01:58.584" v="308" actId="26606"/>
          <ac:graphicFrameMkLst>
            <pc:docMk/>
            <pc:sldMk cId="3618281055" sldId="272"/>
            <ac:graphicFrameMk id="5" creationId="{84ABC39A-F2B2-4E07-A57C-DDC73E0B6D47}"/>
          </ac:graphicFrameMkLst>
        </pc:graphicFrameChg>
      </pc:sldChg>
    </pc:docChg>
  </pc:docChgLst>
  <pc:docChgLst>
    <pc:chgData name="Angela Kastanis" userId="0b6b3c4a-15b1-42c0-9fad-9bdd4c468f7e" providerId="ADAL" clId="{B3EBF3AE-63F8-40B9-AE86-EF3F4B01450B}"/>
    <pc:docChg chg="undo custSel mod addSld modSld">
      <pc:chgData name="Angela Kastanis" userId="0b6b3c4a-15b1-42c0-9fad-9bdd4c468f7e" providerId="ADAL" clId="{B3EBF3AE-63F8-40B9-AE86-EF3F4B01450B}" dt="2021-03-06T22:33:56.817" v="2125" actId="20577"/>
      <pc:docMkLst>
        <pc:docMk/>
      </pc:docMkLst>
      <pc:sldChg chg="modSp">
        <pc:chgData name="Angela Kastanis" userId="0b6b3c4a-15b1-42c0-9fad-9bdd4c468f7e" providerId="ADAL" clId="{B3EBF3AE-63F8-40B9-AE86-EF3F4B01450B}" dt="2021-03-06T22:31:01.641" v="2118" actId="20577"/>
        <pc:sldMkLst>
          <pc:docMk/>
          <pc:sldMk cId="121601030" sldId="258"/>
        </pc:sldMkLst>
        <pc:graphicFrameChg chg="mod">
          <ac:chgData name="Angela Kastanis" userId="0b6b3c4a-15b1-42c0-9fad-9bdd4c468f7e" providerId="ADAL" clId="{B3EBF3AE-63F8-40B9-AE86-EF3F4B01450B}" dt="2021-03-06T22:31:01.641" v="2118" actId="20577"/>
          <ac:graphicFrameMkLst>
            <pc:docMk/>
            <pc:sldMk cId="121601030" sldId="258"/>
            <ac:graphicFrameMk id="31" creationId="{613FC9B6-ED9E-4F51-A217-156DA01928CD}"/>
          </ac:graphicFrameMkLst>
        </pc:graphicFrameChg>
      </pc:sldChg>
      <pc:sldChg chg="addSp delSp modSp mod">
        <pc:chgData name="Angela Kastanis" userId="0b6b3c4a-15b1-42c0-9fad-9bdd4c468f7e" providerId="ADAL" clId="{B3EBF3AE-63F8-40B9-AE86-EF3F4B01450B}" dt="2021-03-06T10:23:35.357" v="1271" actId="1076"/>
        <pc:sldMkLst>
          <pc:docMk/>
          <pc:sldMk cId="2405258984" sldId="260"/>
        </pc:sldMkLst>
        <pc:picChg chg="mod">
          <ac:chgData name="Angela Kastanis" userId="0b6b3c4a-15b1-42c0-9fad-9bdd4c468f7e" providerId="ADAL" clId="{B3EBF3AE-63F8-40B9-AE86-EF3F4B01450B}" dt="2021-03-06T10:19:08.486" v="1170" actId="1076"/>
          <ac:picMkLst>
            <pc:docMk/>
            <pc:sldMk cId="2405258984" sldId="260"/>
            <ac:picMk id="5" creationId="{FAE8F96D-E9BA-4235-8562-7DA062AD98F3}"/>
          </ac:picMkLst>
        </pc:picChg>
        <pc:picChg chg="mod">
          <ac:chgData name="Angela Kastanis" userId="0b6b3c4a-15b1-42c0-9fad-9bdd4c468f7e" providerId="ADAL" clId="{B3EBF3AE-63F8-40B9-AE86-EF3F4B01450B}" dt="2021-03-06T09:43:09.396" v="642" actId="1076"/>
          <ac:picMkLst>
            <pc:docMk/>
            <pc:sldMk cId="2405258984" sldId="260"/>
            <ac:picMk id="1026" creationId="{FED782D4-8D3D-4AA0-9992-3DA521F8F2DD}"/>
          </ac:picMkLst>
        </pc:picChg>
        <pc:picChg chg="mod">
          <ac:chgData name="Angela Kastanis" userId="0b6b3c4a-15b1-42c0-9fad-9bdd4c468f7e" providerId="ADAL" clId="{B3EBF3AE-63F8-40B9-AE86-EF3F4B01450B}" dt="2021-03-06T09:43:04.967" v="640" actId="1076"/>
          <ac:picMkLst>
            <pc:docMk/>
            <pc:sldMk cId="2405258984" sldId="260"/>
            <ac:picMk id="1028" creationId="{462B79AD-38A8-4BBF-9AFA-C1B1BC8C1B69}"/>
          </ac:picMkLst>
        </pc:picChg>
        <pc:picChg chg="mod">
          <ac:chgData name="Angela Kastanis" userId="0b6b3c4a-15b1-42c0-9fad-9bdd4c468f7e" providerId="ADAL" clId="{B3EBF3AE-63F8-40B9-AE86-EF3F4B01450B}" dt="2021-03-06T09:43:06.871" v="641" actId="1076"/>
          <ac:picMkLst>
            <pc:docMk/>
            <pc:sldMk cId="2405258984" sldId="260"/>
            <ac:picMk id="1030" creationId="{A7F4ABD6-675A-434E-93B7-8C888BEBC086}"/>
          </ac:picMkLst>
        </pc:picChg>
        <pc:picChg chg="del">
          <ac:chgData name="Angela Kastanis" userId="0b6b3c4a-15b1-42c0-9fad-9bdd4c468f7e" providerId="ADAL" clId="{B3EBF3AE-63F8-40B9-AE86-EF3F4B01450B}" dt="2021-03-06T10:18:43.552" v="1166" actId="478"/>
          <ac:picMkLst>
            <pc:docMk/>
            <pc:sldMk cId="2405258984" sldId="260"/>
            <ac:picMk id="1034" creationId="{54B63C22-805F-4372-B32D-31850E785146}"/>
          </ac:picMkLst>
        </pc:picChg>
        <pc:picChg chg="add mod">
          <ac:chgData name="Angela Kastanis" userId="0b6b3c4a-15b1-42c0-9fad-9bdd4c468f7e" providerId="ADAL" clId="{B3EBF3AE-63F8-40B9-AE86-EF3F4B01450B}" dt="2021-03-06T10:23:35.357" v="1271" actId="1076"/>
          <ac:picMkLst>
            <pc:docMk/>
            <pc:sldMk cId="2405258984" sldId="260"/>
            <ac:picMk id="1036" creationId="{D1676DA6-644A-4E0E-8627-C54D9694B621}"/>
          </ac:picMkLst>
        </pc:picChg>
      </pc:sldChg>
      <pc:sldChg chg="modSp mod">
        <pc:chgData name="Angela Kastanis" userId="0b6b3c4a-15b1-42c0-9fad-9bdd4c468f7e" providerId="ADAL" clId="{B3EBF3AE-63F8-40B9-AE86-EF3F4B01450B}" dt="2021-03-06T10:23:12.860" v="1270" actId="27636"/>
        <pc:sldMkLst>
          <pc:docMk/>
          <pc:sldMk cId="3459870700" sldId="261"/>
        </pc:sldMkLst>
        <pc:spChg chg="mod">
          <ac:chgData name="Angela Kastanis" userId="0b6b3c4a-15b1-42c0-9fad-9bdd4c468f7e" providerId="ADAL" clId="{B3EBF3AE-63F8-40B9-AE86-EF3F4B01450B}" dt="2021-03-06T09:41:37.686" v="638" actId="20577"/>
          <ac:spMkLst>
            <pc:docMk/>
            <pc:sldMk cId="3459870700" sldId="261"/>
            <ac:spMk id="2" creationId="{85EC8A76-60FC-4E9A-A4E5-16AAAD881C35}"/>
          </ac:spMkLst>
        </pc:spChg>
        <pc:spChg chg="mod">
          <ac:chgData name="Angela Kastanis" userId="0b6b3c4a-15b1-42c0-9fad-9bdd4c468f7e" providerId="ADAL" clId="{B3EBF3AE-63F8-40B9-AE86-EF3F4B01450B}" dt="2021-03-06T10:23:12.860" v="1270" actId="27636"/>
          <ac:spMkLst>
            <pc:docMk/>
            <pc:sldMk cId="3459870700" sldId="261"/>
            <ac:spMk id="6" creationId="{29D35C95-B3AA-4CD3-975F-FF96D00F9735}"/>
          </ac:spMkLst>
        </pc:spChg>
      </pc:sldChg>
      <pc:sldChg chg="modSp mod">
        <pc:chgData name="Angela Kastanis" userId="0b6b3c4a-15b1-42c0-9fad-9bdd4c468f7e" providerId="ADAL" clId="{B3EBF3AE-63F8-40B9-AE86-EF3F4B01450B}" dt="2021-03-06T10:22:01.222" v="1241" actId="27636"/>
        <pc:sldMkLst>
          <pc:docMk/>
          <pc:sldMk cId="3939442817" sldId="262"/>
        </pc:sldMkLst>
        <pc:spChg chg="mod">
          <ac:chgData name="Angela Kastanis" userId="0b6b3c4a-15b1-42c0-9fad-9bdd4c468f7e" providerId="ADAL" clId="{B3EBF3AE-63F8-40B9-AE86-EF3F4B01450B}" dt="2021-03-06T10:22:01.222" v="1241" actId="27636"/>
          <ac:spMkLst>
            <pc:docMk/>
            <pc:sldMk cId="3939442817" sldId="262"/>
            <ac:spMk id="3" creationId="{6F92EBB4-DF0B-44F7-A43D-6F7AA2179368}"/>
          </ac:spMkLst>
        </pc:spChg>
      </pc:sldChg>
      <pc:sldChg chg="modSp mod">
        <pc:chgData name="Angela Kastanis" userId="0b6b3c4a-15b1-42c0-9fad-9bdd4c468f7e" providerId="ADAL" clId="{B3EBF3AE-63F8-40B9-AE86-EF3F4B01450B}" dt="2021-03-05T04:29:03.368" v="228" actId="20577"/>
        <pc:sldMkLst>
          <pc:docMk/>
          <pc:sldMk cId="105717156" sldId="263"/>
        </pc:sldMkLst>
        <pc:spChg chg="mod">
          <ac:chgData name="Angela Kastanis" userId="0b6b3c4a-15b1-42c0-9fad-9bdd4c468f7e" providerId="ADAL" clId="{B3EBF3AE-63F8-40B9-AE86-EF3F4B01450B}" dt="2021-03-05T04:29:03.368" v="228" actId="20577"/>
          <ac:spMkLst>
            <pc:docMk/>
            <pc:sldMk cId="105717156" sldId="263"/>
            <ac:spMk id="21" creationId="{5A80BBCF-8FB7-46B8-99A9-DA83343B4A33}"/>
          </ac:spMkLst>
        </pc:spChg>
      </pc:sldChg>
      <pc:sldChg chg="modSp mod">
        <pc:chgData name="Angela Kastanis" userId="0b6b3c4a-15b1-42c0-9fad-9bdd4c468f7e" providerId="ADAL" clId="{B3EBF3AE-63F8-40B9-AE86-EF3F4B01450B}" dt="2021-03-06T09:46:27.209" v="739" actId="20577"/>
        <pc:sldMkLst>
          <pc:docMk/>
          <pc:sldMk cId="3570751812" sldId="264"/>
        </pc:sldMkLst>
        <pc:spChg chg="mod">
          <ac:chgData name="Angela Kastanis" userId="0b6b3c4a-15b1-42c0-9fad-9bdd4c468f7e" providerId="ADAL" clId="{B3EBF3AE-63F8-40B9-AE86-EF3F4B01450B}" dt="2021-03-06T09:46:27.209" v="739" actId="20577"/>
          <ac:spMkLst>
            <pc:docMk/>
            <pc:sldMk cId="3570751812" sldId="264"/>
            <ac:spMk id="3" creationId="{814B6313-0556-4851-887C-197874C331FD}"/>
          </ac:spMkLst>
        </pc:spChg>
      </pc:sldChg>
      <pc:sldChg chg="modSp mod">
        <pc:chgData name="Angela Kastanis" userId="0b6b3c4a-15b1-42c0-9fad-9bdd4c468f7e" providerId="ADAL" clId="{B3EBF3AE-63F8-40B9-AE86-EF3F4B01450B}" dt="2021-03-06T09:48:44.705" v="766" actId="20577"/>
        <pc:sldMkLst>
          <pc:docMk/>
          <pc:sldMk cId="4004570965" sldId="265"/>
        </pc:sldMkLst>
        <pc:spChg chg="mod">
          <ac:chgData name="Angela Kastanis" userId="0b6b3c4a-15b1-42c0-9fad-9bdd4c468f7e" providerId="ADAL" clId="{B3EBF3AE-63F8-40B9-AE86-EF3F4B01450B}" dt="2021-03-05T04:30:34.081" v="239" actId="20577"/>
          <ac:spMkLst>
            <pc:docMk/>
            <pc:sldMk cId="4004570965" sldId="265"/>
            <ac:spMk id="2" creationId="{97A2BC95-C3E4-4C4F-A0B6-42E129C67CE1}"/>
          </ac:spMkLst>
        </pc:spChg>
        <pc:spChg chg="mod">
          <ac:chgData name="Angela Kastanis" userId="0b6b3c4a-15b1-42c0-9fad-9bdd4c468f7e" providerId="ADAL" clId="{B3EBF3AE-63F8-40B9-AE86-EF3F4B01450B}" dt="2021-03-06T09:48:44.705" v="766" actId="20577"/>
          <ac:spMkLst>
            <pc:docMk/>
            <pc:sldMk cId="4004570965" sldId="265"/>
            <ac:spMk id="3" creationId="{D8499C2C-39AA-4A2D-8C91-8582A6C28524}"/>
          </ac:spMkLst>
        </pc:spChg>
      </pc:sldChg>
      <pc:sldChg chg="addSp delSp modSp mod setClrOvrMap modNotesTx">
        <pc:chgData name="Angela Kastanis" userId="0b6b3c4a-15b1-42c0-9fad-9bdd4c468f7e" providerId="ADAL" clId="{B3EBF3AE-63F8-40B9-AE86-EF3F4B01450B}" dt="2021-03-06T12:47:44.882" v="1991" actId="26606"/>
        <pc:sldMkLst>
          <pc:docMk/>
          <pc:sldMk cId="2247733912" sldId="266"/>
        </pc:sldMkLst>
        <pc:spChg chg="mod ord">
          <ac:chgData name="Angela Kastanis" userId="0b6b3c4a-15b1-42c0-9fad-9bdd4c468f7e" providerId="ADAL" clId="{B3EBF3AE-63F8-40B9-AE86-EF3F4B01450B}" dt="2021-03-06T12:47:44.882" v="1991" actId="26606"/>
          <ac:spMkLst>
            <pc:docMk/>
            <pc:sldMk cId="2247733912" sldId="266"/>
            <ac:spMk id="2" creationId="{DB14DF5F-7205-41D4-9F14-D1D32D986E9B}"/>
          </ac:spMkLst>
        </pc:spChg>
        <pc:spChg chg="mod ord">
          <ac:chgData name="Angela Kastanis" userId="0b6b3c4a-15b1-42c0-9fad-9bdd4c468f7e" providerId="ADAL" clId="{B3EBF3AE-63F8-40B9-AE86-EF3F4B01450B}" dt="2021-03-06T12:47:44.882" v="1991" actId="26606"/>
          <ac:spMkLst>
            <pc:docMk/>
            <pc:sldMk cId="2247733912" sldId="266"/>
            <ac:spMk id="3" creationId="{7A96D7BC-B253-4817-9284-1A62998040A0}"/>
          </ac:spMkLst>
        </pc:spChg>
        <pc:spChg chg="del">
          <ac:chgData name="Angela Kastanis" userId="0b6b3c4a-15b1-42c0-9fad-9bdd4c468f7e" providerId="ADAL" clId="{B3EBF3AE-63F8-40B9-AE86-EF3F4B01450B}" dt="2021-03-06T09:51:17.840" v="770" actId="26606"/>
          <ac:spMkLst>
            <pc:docMk/>
            <pc:sldMk cId="2247733912" sldId="266"/>
            <ac:spMk id="71" creationId="{356EC245-41FA-4C67-8ACC-2CAD05F4B6F4}"/>
          </ac:spMkLst>
        </pc:spChg>
        <pc:spChg chg="del">
          <ac:chgData name="Angela Kastanis" userId="0b6b3c4a-15b1-42c0-9fad-9bdd4c468f7e" providerId="ADAL" clId="{B3EBF3AE-63F8-40B9-AE86-EF3F4B01450B}" dt="2021-03-06T09:51:17.840" v="770" actId="26606"/>
          <ac:spMkLst>
            <pc:docMk/>
            <pc:sldMk cId="2247733912" sldId="266"/>
            <ac:spMk id="73" creationId="{3E13EC1E-2248-45B3-92BF-1A528FAC6CF5}"/>
          </ac:spMkLst>
        </pc:spChg>
        <pc:spChg chg="del">
          <ac:chgData name="Angela Kastanis" userId="0b6b3c4a-15b1-42c0-9fad-9bdd4c468f7e" providerId="ADAL" clId="{B3EBF3AE-63F8-40B9-AE86-EF3F4B01450B}" dt="2021-03-06T09:51:17.840" v="770" actId="26606"/>
          <ac:spMkLst>
            <pc:docMk/>
            <pc:sldMk cId="2247733912" sldId="266"/>
            <ac:spMk id="75" creationId="{7A9CC00B-F0B7-4B9C-9484-E0321D5AF2F6}"/>
          </ac:spMkLst>
        </pc:spChg>
        <pc:spChg chg="del">
          <ac:chgData name="Angela Kastanis" userId="0b6b3c4a-15b1-42c0-9fad-9bdd4c468f7e" providerId="ADAL" clId="{B3EBF3AE-63F8-40B9-AE86-EF3F4B01450B}" dt="2021-03-06T09:51:17.840" v="770" actId="26606"/>
          <ac:spMkLst>
            <pc:docMk/>
            <pc:sldMk cId="2247733912" sldId="266"/>
            <ac:spMk id="77" creationId="{35CA158E-B35A-4D78-92A7-D95019E4CED8}"/>
          </ac:spMkLst>
        </pc:spChg>
        <pc:spChg chg="add del">
          <ac:chgData name="Angela Kastanis" userId="0b6b3c4a-15b1-42c0-9fad-9bdd4c468f7e" providerId="ADAL" clId="{B3EBF3AE-63F8-40B9-AE86-EF3F4B01450B}" dt="2021-03-06T10:30:14.711" v="1273" actId="26606"/>
          <ac:spMkLst>
            <pc:docMk/>
            <pc:sldMk cId="2247733912" sldId="266"/>
            <ac:spMk id="82" creationId="{356EC245-41FA-4C67-8ACC-2CAD05F4B6F4}"/>
          </ac:spMkLst>
        </pc:spChg>
        <pc:spChg chg="add del">
          <ac:chgData name="Angela Kastanis" userId="0b6b3c4a-15b1-42c0-9fad-9bdd4c468f7e" providerId="ADAL" clId="{B3EBF3AE-63F8-40B9-AE86-EF3F4B01450B}" dt="2021-03-06T10:30:14.711" v="1273" actId="26606"/>
          <ac:spMkLst>
            <pc:docMk/>
            <pc:sldMk cId="2247733912" sldId="266"/>
            <ac:spMk id="84" creationId="{3E13EC1E-2248-45B3-92BF-1A528FAC6CF5}"/>
          </ac:spMkLst>
        </pc:spChg>
        <pc:spChg chg="add del">
          <ac:chgData name="Angela Kastanis" userId="0b6b3c4a-15b1-42c0-9fad-9bdd4c468f7e" providerId="ADAL" clId="{B3EBF3AE-63F8-40B9-AE86-EF3F4B01450B}" dt="2021-03-06T10:30:14.711" v="1273" actId="26606"/>
          <ac:spMkLst>
            <pc:docMk/>
            <pc:sldMk cId="2247733912" sldId="266"/>
            <ac:spMk id="86" creationId="{7A9CC00B-F0B7-4B9C-9484-E0321D5AF2F6}"/>
          </ac:spMkLst>
        </pc:spChg>
        <pc:spChg chg="add del">
          <ac:chgData name="Angela Kastanis" userId="0b6b3c4a-15b1-42c0-9fad-9bdd4c468f7e" providerId="ADAL" clId="{B3EBF3AE-63F8-40B9-AE86-EF3F4B01450B}" dt="2021-03-06T10:30:14.711" v="1273" actId="26606"/>
          <ac:spMkLst>
            <pc:docMk/>
            <pc:sldMk cId="2247733912" sldId="266"/>
            <ac:spMk id="88" creationId="{35CA158E-B35A-4D78-92A7-D95019E4CED8}"/>
          </ac:spMkLst>
        </pc:spChg>
        <pc:spChg chg="add del">
          <ac:chgData name="Angela Kastanis" userId="0b6b3c4a-15b1-42c0-9fad-9bdd4c468f7e" providerId="ADAL" clId="{B3EBF3AE-63F8-40B9-AE86-EF3F4B01450B}" dt="2021-03-06T12:47:44.882" v="1991" actId="26606"/>
          <ac:spMkLst>
            <pc:docMk/>
            <pc:sldMk cId="2247733912" sldId="266"/>
            <ac:spMk id="90" creationId="{1608AA13-5DEF-478F-A286-EA33B7E0AD72}"/>
          </ac:spMkLst>
        </pc:spChg>
        <pc:spChg chg="add del">
          <ac:chgData name="Angela Kastanis" userId="0b6b3c4a-15b1-42c0-9fad-9bdd4c468f7e" providerId="ADAL" clId="{B3EBF3AE-63F8-40B9-AE86-EF3F4B01450B}" dt="2021-03-06T12:47:44.882" v="1991" actId="26606"/>
          <ac:spMkLst>
            <pc:docMk/>
            <pc:sldMk cId="2247733912" sldId="266"/>
            <ac:spMk id="91" creationId="{86306CF9-ED43-47CC-BF50-38B5D2D62BD6}"/>
          </ac:spMkLst>
        </pc:spChg>
        <pc:spChg chg="add del">
          <ac:chgData name="Angela Kastanis" userId="0b6b3c4a-15b1-42c0-9fad-9bdd4c468f7e" providerId="ADAL" clId="{B3EBF3AE-63F8-40B9-AE86-EF3F4B01450B}" dt="2021-03-06T12:47:44.882" v="1991" actId="26606"/>
          <ac:spMkLst>
            <pc:docMk/>
            <pc:sldMk cId="2247733912" sldId="266"/>
            <ac:spMk id="92" creationId="{7C2329DA-3535-468A-8479-D10BD66530A4}"/>
          </ac:spMkLst>
        </pc:spChg>
        <pc:spChg chg="add del">
          <ac:chgData name="Angela Kastanis" userId="0b6b3c4a-15b1-42c0-9fad-9bdd4c468f7e" providerId="ADAL" clId="{B3EBF3AE-63F8-40B9-AE86-EF3F4B01450B}" dt="2021-03-06T10:00:56.771" v="779" actId="26606"/>
          <ac:spMkLst>
            <pc:docMk/>
            <pc:sldMk cId="2247733912" sldId="266"/>
            <ac:spMk id="93" creationId="{2DC4AA0A-D9C3-4A0B-990D-1BCB0022A696}"/>
          </ac:spMkLst>
        </pc:spChg>
        <pc:spChg chg="add">
          <ac:chgData name="Angela Kastanis" userId="0b6b3c4a-15b1-42c0-9fad-9bdd4c468f7e" providerId="ADAL" clId="{B3EBF3AE-63F8-40B9-AE86-EF3F4B01450B}" dt="2021-03-06T12:47:44.882" v="1991" actId="26606"/>
          <ac:spMkLst>
            <pc:docMk/>
            <pc:sldMk cId="2247733912" sldId="266"/>
            <ac:spMk id="94" creationId="{AF515E41-913C-4B69-916F-62FEF7CD1529}"/>
          </ac:spMkLst>
        </pc:spChg>
        <pc:spChg chg="add del">
          <ac:chgData name="Angela Kastanis" userId="0b6b3c4a-15b1-42c0-9fad-9bdd4c468f7e" providerId="ADAL" clId="{B3EBF3AE-63F8-40B9-AE86-EF3F4B01450B}" dt="2021-03-06T10:00:56.771" v="779" actId="26606"/>
          <ac:spMkLst>
            <pc:docMk/>
            <pc:sldMk cId="2247733912" sldId="266"/>
            <ac:spMk id="95" creationId="{6A0B685E-5162-4E10-98F2-9511FD9E2CE8}"/>
          </ac:spMkLst>
        </pc:spChg>
        <pc:spChg chg="add">
          <ac:chgData name="Angela Kastanis" userId="0b6b3c4a-15b1-42c0-9fad-9bdd4c468f7e" providerId="ADAL" clId="{B3EBF3AE-63F8-40B9-AE86-EF3F4B01450B}" dt="2021-03-06T12:47:44.882" v="1991" actId="26606"/>
          <ac:spMkLst>
            <pc:docMk/>
            <pc:sldMk cId="2247733912" sldId="266"/>
            <ac:spMk id="96" creationId="{4D05DEFE-805B-4BAD-A331-F023FB59FF15}"/>
          </ac:spMkLst>
        </pc:spChg>
        <pc:spChg chg="add del">
          <ac:chgData name="Angela Kastanis" userId="0b6b3c4a-15b1-42c0-9fad-9bdd4c468f7e" providerId="ADAL" clId="{B3EBF3AE-63F8-40B9-AE86-EF3F4B01450B}" dt="2021-03-06T10:00:56.771" v="779" actId="26606"/>
          <ac:spMkLst>
            <pc:docMk/>
            <pc:sldMk cId="2247733912" sldId="266"/>
            <ac:spMk id="97" creationId="{1D9D3865-C494-4C4A-8495-8245E905469D}"/>
          </ac:spMkLst>
        </pc:spChg>
        <pc:spChg chg="add">
          <ac:chgData name="Angela Kastanis" userId="0b6b3c4a-15b1-42c0-9fad-9bdd4c468f7e" providerId="ADAL" clId="{B3EBF3AE-63F8-40B9-AE86-EF3F4B01450B}" dt="2021-03-06T12:47:44.882" v="1991" actId="26606"/>
          <ac:spMkLst>
            <pc:docMk/>
            <pc:sldMk cId="2247733912" sldId="266"/>
            <ac:spMk id="101" creationId="{F4E53ACD-FACA-4AC5-A7A2-7DCA6AA6997F}"/>
          </ac:spMkLst>
        </pc:spChg>
        <pc:spChg chg="add">
          <ac:chgData name="Angela Kastanis" userId="0b6b3c4a-15b1-42c0-9fad-9bdd4c468f7e" providerId="ADAL" clId="{B3EBF3AE-63F8-40B9-AE86-EF3F4B01450B}" dt="2021-03-06T12:47:44.882" v="1991" actId="26606"/>
          <ac:spMkLst>
            <pc:docMk/>
            <pc:sldMk cId="2247733912" sldId="266"/>
            <ac:spMk id="103" creationId="{606DFDBB-4521-4E36-825C-EB821C7DF3F2}"/>
          </ac:spMkLst>
        </pc:spChg>
        <pc:spChg chg="add">
          <ac:chgData name="Angela Kastanis" userId="0b6b3c4a-15b1-42c0-9fad-9bdd4c468f7e" providerId="ADAL" clId="{B3EBF3AE-63F8-40B9-AE86-EF3F4B01450B}" dt="2021-03-06T12:47:44.882" v="1991" actId="26606"/>
          <ac:spMkLst>
            <pc:docMk/>
            <pc:sldMk cId="2247733912" sldId="266"/>
            <ac:spMk id="105" creationId="{AFF78B1D-2B20-47C4-B106-9623155368CC}"/>
          </ac:spMkLst>
        </pc:spChg>
        <pc:spChg chg="add">
          <ac:chgData name="Angela Kastanis" userId="0b6b3c4a-15b1-42c0-9fad-9bdd4c468f7e" providerId="ADAL" clId="{B3EBF3AE-63F8-40B9-AE86-EF3F4B01450B}" dt="2021-03-06T12:47:44.882" v="1991" actId="26606"/>
          <ac:spMkLst>
            <pc:docMk/>
            <pc:sldMk cId="2247733912" sldId="266"/>
            <ac:spMk id="107" creationId="{B4BCBD8A-2DB9-4198-95AA-531549020799}"/>
          </ac:spMkLst>
        </pc:spChg>
        <pc:spChg chg="add">
          <ac:chgData name="Angela Kastanis" userId="0b6b3c4a-15b1-42c0-9fad-9bdd4c468f7e" providerId="ADAL" clId="{B3EBF3AE-63F8-40B9-AE86-EF3F4B01450B}" dt="2021-03-06T12:47:44.882" v="1991" actId="26606"/>
          <ac:spMkLst>
            <pc:docMk/>
            <pc:sldMk cId="2247733912" sldId="266"/>
            <ac:spMk id="109" creationId="{005C1831-6254-4DDE-80B3-2FBFDACBB14C}"/>
          </ac:spMkLst>
        </pc:spChg>
        <pc:picChg chg="mod ord">
          <ac:chgData name="Angela Kastanis" userId="0b6b3c4a-15b1-42c0-9fad-9bdd4c468f7e" providerId="ADAL" clId="{B3EBF3AE-63F8-40B9-AE86-EF3F4B01450B}" dt="2021-03-06T12:47:44.882" v="1991" actId="26606"/>
          <ac:picMkLst>
            <pc:docMk/>
            <pc:sldMk cId="2247733912" sldId="266"/>
            <ac:picMk id="4" creationId="{08A19CCF-EEC8-4133-A17F-A14BA670D271}"/>
          </ac:picMkLst>
        </pc:picChg>
        <pc:picChg chg="mod">
          <ac:chgData name="Angela Kastanis" userId="0b6b3c4a-15b1-42c0-9fad-9bdd4c468f7e" providerId="ADAL" clId="{B3EBF3AE-63F8-40B9-AE86-EF3F4B01450B}" dt="2021-03-06T12:47:44.882" v="1991" actId="26606"/>
          <ac:picMkLst>
            <pc:docMk/>
            <pc:sldMk cId="2247733912" sldId="266"/>
            <ac:picMk id="5" creationId="{97B16B87-21E3-4067-A7E2-7A640808AB4B}"/>
          </ac:picMkLst>
        </pc:picChg>
        <pc:picChg chg="mod">
          <ac:chgData name="Angela Kastanis" userId="0b6b3c4a-15b1-42c0-9fad-9bdd4c468f7e" providerId="ADAL" clId="{B3EBF3AE-63F8-40B9-AE86-EF3F4B01450B}" dt="2021-03-06T12:47:44.882" v="1991" actId="26606"/>
          <ac:picMkLst>
            <pc:docMk/>
            <pc:sldMk cId="2247733912" sldId="266"/>
            <ac:picMk id="6" creationId="{A2A6541A-0759-4985-A1FF-038CDE4A6175}"/>
          </ac:picMkLst>
        </pc:picChg>
        <pc:picChg chg="add mod ord">
          <ac:chgData name="Angela Kastanis" userId="0b6b3c4a-15b1-42c0-9fad-9bdd4c468f7e" providerId="ADAL" clId="{B3EBF3AE-63F8-40B9-AE86-EF3F4B01450B}" dt="2021-03-06T12:47:44.882" v="1991" actId="26606"/>
          <ac:picMkLst>
            <pc:docMk/>
            <pc:sldMk cId="2247733912" sldId="266"/>
            <ac:picMk id="7" creationId="{A6F3AB6F-140B-493D-B17B-C4CC76050EB8}"/>
          </ac:picMkLst>
        </pc:picChg>
        <pc:picChg chg="del">
          <ac:chgData name="Angela Kastanis" userId="0b6b3c4a-15b1-42c0-9fad-9bdd4c468f7e" providerId="ADAL" clId="{B3EBF3AE-63F8-40B9-AE86-EF3F4B01450B}" dt="2021-03-06T09:51:11.044" v="767" actId="478"/>
          <ac:picMkLst>
            <pc:docMk/>
            <pc:sldMk cId="2247733912" sldId="266"/>
            <ac:picMk id="6146" creationId="{E8DD08C5-66FD-4DAE-B0F5-86DFA47D21D7}"/>
          </ac:picMkLst>
        </pc:picChg>
        <pc:cxnChg chg="add del">
          <ac:chgData name="Angela Kastanis" userId="0b6b3c4a-15b1-42c0-9fad-9bdd4c468f7e" providerId="ADAL" clId="{B3EBF3AE-63F8-40B9-AE86-EF3F4B01450B}" dt="2021-03-06T10:00:56.771" v="779" actId="26606"/>
          <ac:cxnSpMkLst>
            <pc:docMk/>
            <pc:sldMk cId="2247733912" sldId="266"/>
            <ac:cxnSpMk id="99" creationId="{B78EE79F-FCAA-4CF9-9746-730B51FC4CB3}"/>
          </ac:cxnSpMkLst>
        </pc:cxnChg>
      </pc:sldChg>
      <pc:sldChg chg="modSp mod">
        <pc:chgData name="Angela Kastanis" userId="0b6b3c4a-15b1-42c0-9fad-9bdd4c468f7e" providerId="ADAL" clId="{B3EBF3AE-63F8-40B9-AE86-EF3F4B01450B}" dt="2021-03-06T22:33:56.817" v="2125" actId="20577"/>
        <pc:sldMkLst>
          <pc:docMk/>
          <pc:sldMk cId="3642552576" sldId="267"/>
        </pc:sldMkLst>
        <pc:spChg chg="mod">
          <ac:chgData name="Angela Kastanis" userId="0b6b3c4a-15b1-42c0-9fad-9bdd4c468f7e" providerId="ADAL" clId="{B3EBF3AE-63F8-40B9-AE86-EF3F4B01450B}" dt="2021-03-06T22:33:56.817" v="2125" actId="20577"/>
          <ac:spMkLst>
            <pc:docMk/>
            <pc:sldMk cId="3642552576" sldId="267"/>
            <ac:spMk id="3" creationId="{FDF146A5-19A3-4102-9498-B41C68CF1E1C}"/>
          </ac:spMkLst>
        </pc:spChg>
      </pc:sldChg>
      <pc:sldChg chg="modSp mod">
        <pc:chgData name="Angela Kastanis" userId="0b6b3c4a-15b1-42c0-9fad-9bdd4c468f7e" providerId="ADAL" clId="{B3EBF3AE-63F8-40B9-AE86-EF3F4B01450B}" dt="2021-03-05T04:24:18.683" v="209" actId="20577"/>
        <pc:sldMkLst>
          <pc:docMk/>
          <pc:sldMk cId="2396015129" sldId="268"/>
        </pc:sldMkLst>
        <pc:spChg chg="mod">
          <ac:chgData name="Angela Kastanis" userId="0b6b3c4a-15b1-42c0-9fad-9bdd4c468f7e" providerId="ADAL" clId="{B3EBF3AE-63F8-40B9-AE86-EF3F4B01450B}" dt="2021-03-05T04:24:18.683" v="209" actId="20577"/>
          <ac:spMkLst>
            <pc:docMk/>
            <pc:sldMk cId="2396015129" sldId="268"/>
            <ac:spMk id="3" creationId="{1ABDE421-ED1E-47A6-8130-67E208FB82AF}"/>
          </ac:spMkLst>
        </pc:spChg>
      </pc:sldChg>
      <pc:sldChg chg="modSp mod">
        <pc:chgData name="Angela Kastanis" userId="0b6b3c4a-15b1-42c0-9fad-9bdd4c468f7e" providerId="ADAL" clId="{B3EBF3AE-63F8-40B9-AE86-EF3F4B01450B}" dt="2021-03-05T04:39:57.651" v="554" actId="20577"/>
        <pc:sldMkLst>
          <pc:docMk/>
          <pc:sldMk cId="1049085041" sldId="269"/>
        </pc:sldMkLst>
        <pc:spChg chg="mod">
          <ac:chgData name="Angela Kastanis" userId="0b6b3c4a-15b1-42c0-9fad-9bdd4c468f7e" providerId="ADAL" clId="{B3EBF3AE-63F8-40B9-AE86-EF3F4B01450B}" dt="2021-03-05T04:39:57.651" v="554" actId="20577"/>
          <ac:spMkLst>
            <pc:docMk/>
            <pc:sldMk cId="1049085041" sldId="269"/>
            <ac:spMk id="3" creationId="{F5615DB5-F479-48AC-9B7D-58886CB3D372}"/>
          </ac:spMkLst>
        </pc:spChg>
      </pc:sldChg>
      <pc:sldChg chg="modSp new mod modNotesTx">
        <pc:chgData name="Angela Kastanis" userId="0b6b3c4a-15b1-42c0-9fad-9bdd4c468f7e" providerId="ADAL" clId="{B3EBF3AE-63F8-40B9-AE86-EF3F4B01450B}" dt="2021-03-06T12:49:11.991" v="2099"/>
        <pc:sldMkLst>
          <pc:docMk/>
          <pc:sldMk cId="3377817522" sldId="270"/>
        </pc:sldMkLst>
        <pc:spChg chg="mod">
          <ac:chgData name="Angela Kastanis" userId="0b6b3c4a-15b1-42c0-9fad-9bdd4c468f7e" providerId="ADAL" clId="{B3EBF3AE-63F8-40B9-AE86-EF3F4B01450B}" dt="2021-03-06T12:49:08.873" v="2098" actId="6549"/>
          <ac:spMkLst>
            <pc:docMk/>
            <pc:sldMk cId="3377817522" sldId="270"/>
            <ac:spMk id="2" creationId="{F7DFB6D6-618C-4D00-BA6E-A838BE32DFE1}"/>
          </ac:spMkLst>
        </pc:spChg>
        <pc:spChg chg="mod">
          <ac:chgData name="Angela Kastanis" userId="0b6b3c4a-15b1-42c0-9fad-9bdd4c468f7e" providerId="ADAL" clId="{B3EBF3AE-63F8-40B9-AE86-EF3F4B01450B}" dt="2021-03-06T10:17:08.842" v="1165" actId="20577"/>
          <ac:spMkLst>
            <pc:docMk/>
            <pc:sldMk cId="3377817522" sldId="270"/>
            <ac:spMk id="3" creationId="{FCB50866-751A-4849-A98E-997F0D2E786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96BB2-9FF9-4E6A-8169-257AA927E6D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99429F-8710-44A8-9B21-5325669F49A7}">
      <dgm:prSet/>
      <dgm:spPr/>
      <dgm:t>
        <a:bodyPr/>
        <a:lstStyle/>
        <a:p>
          <a:r>
            <a:rPr lang="en-AU"/>
            <a:t>1. Chacian Circle</a:t>
          </a:r>
          <a:endParaRPr lang="en-US"/>
        </a:p>
      </dgm:t>
    </dgm:pt>
    <dgm:pt modelId="{F8D16A6A-520C-4A2C-90AE-A451406723C2}" type="parTrans" cxnId="{376F8964-5E41-4E15-ABD2-BD863804F2CD}">
      <dgm:prSet/>
      <dgm:spPr/>
      <dgm:t>
        <a:bodyPr/>
        <a:lstStyle/>
        <a:p>
          <a:endParaRPr lang="en-US"/>
        </a:p>
      </dgm:t>
    </dgm:pt>
    <dgm:pt modelId="{A7458EEF-3DC3-4454-A4B1-A9927196F98A}" type="sibTrans" cxnId="{376F8964-5E41-4E15-ABD2-BD863804F2CD}">
      <dgm:prSet/>
      <dgm:spPr/>
      <dgm:t>
        <a:bodyPr/>
        <a:lstStyle/>
        <a:p>
          <a:endParaRPr lang="en-US"/>
        </a:p>
      </dgm:t>
    </dgm:pt>
    <dgm:pt modelId="{269D45B2-27DC-417A-AD8E-5581312D9E18}">
      <dgm:prSet/>
      <dgm:spPr/>
      <dgm:t>
        <a:bodyPr/>
        <a:lstStyle/>
        <a:p>
          <a:r>
            <a:rPr lang="en-AU"/>
            <a:t>2. A brief history of DMT</a:t>
          </a:r>
          <a:endParaRPr lang="en-US"/>
        </a:p>
      </dgm:t>
    </dgm:pt>
    <dgm:pt modelId="{BCBB7CBD-67AE-43FC-BAE4-9B6A107B7883}" type="parTrans" cxnId="{6CE1D947-1AF5-4DEC-8CD9-85D083972D1A}">
      <dgm:prSet/>
      <dgm:spPr/>
      <dgm:t>
        <a:bodyPr/>
        <a:lstStyle/>
        <a:p>
          <a:endParaRPr lang="en-US"/>
        </a:p>
      </dgm:t>
    </dgm:pt>
    <dgm:pt modelId="{ECD75F53-9DC6-4836-9309-9F05C87B71D6}" type="sibTrans" cxnId="{6CE1D947-1AF5-4DEC-8CD9-85D083972D1A}">
      <dgm:prSet/>
      <dgm:spPr/>
      <dgm:t>
        <a:bodyPr/>
        <a:lstStyle/>
        <a:p>
          <a:endParaRPr lang="en-US"/>
        </a:p>
      </dgm:t>
    </dgm:pt>
    <dgm:pt modelId="{982733D5-66CE-406F-83B4-031D9E04326B}">
      <dgm:prSet/>
      <dgm:spPr/>
      <dgm:t>
        <a:bodyPr/>
        <a:lstStyle/>
        <a:p>
          <a:r>
            <a:rPr lang="en-AU"/>
            <a:t>3. Laban Movement Analysis Efforts</a:t>
          </a:r>
          <a:endParaRPr lang="en-US"/>
        </a:p>
      </dgm:t>
    </dgm:pt>
    <dgm:pt modelId="{998DE0C1-CD65-4749-936C-8686303B13CD}" type="parTrans" cxnId="{795A2FE9-1769-4E3B-973C-67E5DC7B921D}">
      <dgm:prSet/>
      <dgm:spPr/>
      <dgm:t>
        <a:bodyPr/>
        <a:lstStyle/>
        <a:p>
          <a:endParaRPr lang="en-US"/>
        </a:p>
      </dgm:t>
    </dgm:pt>
    <dgm:pt modelId="{761D9F7B-BFDB-482D-8310-6F1C254B6899}" type="sibTrans" cxnId="{795A2FE9-1769-4E3B-973C-67E5DC7B921D}">
      <dgm:prSet/>
      <dgm:spPr/>
      <dgm:t>
        <a:bodyPr/>
        <a:lstStyle/>
        <a:p>
          <a:endParaRPr lang="en-US"/>
        </a:p>
      </dgm:t>
    </dgm:pt>
    <dgm:pt modelId="{957BFBCF-556B-4001-9826-35BEAB16B46C}">
      <dgm:prSet/>
      <dgm:spPr/>
      <dgm:t>
        <a:bodyPr/>
        <a:lstStyle/>
        <a:p>
          <a:r>
            <a:rPr lang="en-AU" dirty="0"/>
            <a:t>4. Use of </a:t>
          </a:r>
          <a:r>
            <a:rPr lang="en-AU" dirty="0" err="1"/>
            <a:t>kinesphere</a:t>
          </a:r>
          <a:r>
            <a:rPr lang="en-AU" dirty="0"/>
            <a:t>/</a:t>
          </a:r>
          <a:r>
            <a:rPr lang="en-AU"/>
            <a:t>dynasphere</a:t>
          </a:r>
          <a:endParaRPr lang="en-US"/>
        </a:p>
      </dgm:t>
    </dgm:pt>
    <dgm:pt modelId="{051E4F03-8566-4D20-AF59-4F1823140D13}" type="parTrans" cxnId="{D1FEAB91-8FE6-40EA-AE54-66E194C49097}">
      <dgm:prSet/>
      <dgm:spPr/>
      <dgm:t>
        <a:bodyPr/>
        <a:lstStyle/>
        <a:p>
          <a:endParaRPr lang="en-US"/>
        </a:p>
      </dgm:t>
    </dgm:pt>
    <dgm:pt modelId="{3004A9F3-E5C2-485E-A038-18317713D559}" type="sibTrans" cxnId="{D1FEAB91-8FE6-40EA-AE54-66E194C49097}">
      <dgm:prSet/>
      <dgm:spPr/>
      <dgm:t>
        <a:bodyPr/>
        <a:lstStyle/>
        <a:p>
          <a:endParaRPr lang="en-US"/>
        </a:p>
      </dgm:t>
    </dgm:pt>
    <dgm:pt modelId="{FC0B2EB8-C543-4C59-A4CF-42E2AE5519DC}">
      <dgm:prSet/>
      <dgm:spPr/>
      <dgm:t>
        <a:bodyPr/>
        <a:lstStyle/>
        <a:p>
          <a:r>
            <a:rPr lang="en-AU"/>
            <a:t>5. Use of mirroring</a:t>
          </a:r>
          <a:endParaRPr lang="en-US"/>
        </a:p>
      </dgm:t>
    </dgm:pt>
    <dgm:pt modelId="{80A47CD1-D58A-451C-B95D-560776668363}" type="parTrans" cxnId="{E9F77365-5622-4E2B-80CF-5E709D4C9801}">
      <dgm:prSet/>
      <dgm:spPr/>
      <dgm:t>
        <a:bodyPr/>
        <a:lstStyle/>
        <a:p>
          <a:endParaRPr lang="en-US"/>
        </a:p>
      </dgm:t>
    </dgm:pt>
    <dgm:pt modelId="{C326C23A-02E7-415C-8BAE-91847E592DEE}" type="sibTrans" cxnId="{E9F77365-5622-4E2B-80CF-5E709D4C9801}">
      <dgm:prSet/>
      <dgm:spPr/>
      <dgm:t>
        <a:bodyPr/>
        <a:lstStyle/>
        <a:p>
          <a:endParaRPr lang="en-US"/>
        </a:p>
      </dgm:t>
    </dgm:pt>
    <dgm:pt modelId="{BCE4D910-8320-447B-A70C-9DC728E04D45}">
      <dgm:prSet/>
      <dgm:spPr/>
      <dgm:t>
        <a:bodyPr/>
        <a:lstStyle/>
        <a:p>
          <a:r>
            <a:rPr lang="en-AU"/>
            <a:t>6. Attunement </a:t>
          </a:r>
          <a:endParaRPr lang="en-US"/>
        </a:p>
      </dgm:t>
    </dgm:pt>
    <dgm:pt modelId="{165C114E-D258-44AD-A1E4-E7FCC2591B60}" type="parTrans" cxnId="{259742B6-B922-42C7-B2BF-4D7023941F8F}">
      <dgm:prSet/>
      <dgm:spPr/>
      <dgm:t>
        <a:bodyPr/>
        <a:lstStyle/>
        <a:p>
          <a:endParaRPr lang="en-US"/>
        </a:p>
      </dgm:t>
    </dgm:pt>
    <dgm:pt modelId="{60247A0D-ED94-4DCA-88B2-DB0B88553BD9}" type="sibTrans" cxnId="{259742B6-B922-42C7-B2BF-4D7023941F8F}">
      <dgm:prSet/>
      <dgm:spPr/>
      <dgm:t>
        <a:bodyPr/>
        <a:lstStyle/>
        <a:p>
          <a:endParaRPr lang="en-US"/>
        </a:p>
      </dgm:t>
    </dgm:pt>
    <dgm:pt modelId="{8C1AE4A6-3D19-493B-8DC5-53EC50DBCE67}">
      <dgm:prSet/>
      <dgm:spPr/>
      <dgm:t>
        <a:bodyPr/>
        <a:lstStyle/>
        <a:p>
          <a:r>
            <a:rPr lang="en-AU"/>
            <a:t>7. Kinesthetic Empathy</a:t>
          </a:r>
          <a:endParaRPr lang="en-US"/>
        </a:p>
      </dgm:t>
    </dgm:pt>
    <dgm:pt modelId="{14728F25-4061-4636-80B5-55041E4801C6}" type="parTrans" cxnId="{B13C10FE-ED0A-4852-9BFB-02D6661EA93C}">
      <dgm:prSet/>
      <dgm:spPr/>
      <dgm:t>
        <a:bodyPr/>
        <a:lstStyle/>
        <a:p>
          <a:endParaRPr lang="en-US"/>
        </a:p>
      </dgm:t>
    </dgm:pt>
    <dgm:pt modelId="{D6050E17-9C47-488C-B8BD-718C71162F43}" type="sibTrans" cxnId="{B13C10FE-ED0A-4852-9BFB-02D6661EA93C}">
      <dgm:prSet/>
      <dgm:spPr/>
      <dgm:t>
        <a:bodyPr/>
        <a:lstStyle/>
        <a:p>
          <a:endParaRPr lang="en-US"/>
        </a:p>
      </dgm:t>
    </dgm:pt>
    <dgm:pt modelId="{3D750F40-2AE6-4A8D-A055-9C1691732DF7}" type="pres">
      <dgm:prSet presAssocID="{F5796BB2-9FF9-4E6A-8169-257AA927E6DF}" presName="linear" presStyleCnt="0">
        <dgm:presLayoutVars>
          <dgm:animLvl val="lvl"/>
          <dgm:resizeHandles val="exact"/>
        </dgm:presLayoutVars>
      </dgm:prSet>
      <dgm:spPr/>
    </dgm:pt>
    <dgm:pt modelId="{0979D5DE-8ABF-4437-9C9F-826D2595BFFE}" type="pres">
      <dgm:prSet presAssocID="{F299429F-8710-44A8-9B21-5325669F49A7}" presName="parentText" presStyleLbl="node1" presStyleIdx="0" presStyleCnt="7">
        <dgm:presLayoutVars>
          <dgm:chMax val="0"/>
          <dgm:bulletEnabled val="1"/>
        </dgm:presLayoutVars>
      </dgm:prSet>
      <dgm:spPr/>
    </dgm:pt>
    <dgm:pt modelId="{909E9291-CB1E-4101-81A3-C1A6F590BDA1}" type="pres">
      <dgm:prSet presAssocID="{A7458EEF-3DC3-4454-A4B1-A9927196F98A}" presName="spacer" presStyleCnt="0"/>
      <dgm:spPr/>
    </dgm:pt>
    <dgm:pt modelId="{9F455571-1091-4CDD-AAD4-873CC4CF940A}" type="pres">
      <dgm:prSet presAssocID="{269D45B2-27DC-417A-AD8E-5581312D9E18}" presName="parentText" presStyleLbl="node1" presStyleIdx="1" presStyleCnt="7">
        <dgm:presLayoutVars>
          <dgm:chMax val="0"/>
          <dgm:bulletEnabled val="1"/>
        </dgm:presLayoutVars>
      </dgm:prSet>
      <dgm:spPr/>
    </dgm:pt>
    <dgm:pt modelId="{1F18820F-0820-4B49-BC40-13230D54F399}" type="pres">
      <dgm:prSet presAssocID="{ECD75F53-9DC6-4836-9309-9F05C87B71D6}" presName="spacer" presStyleCnt="0"/>
      <dgm:spPr/>
    </dgm:pt>
    <dgm:pt modelId="{E656C78C-98A2-4293-AAC1-CD88E6B964EC}" type="pres">
      <dgm:prSet presAssocID="{982733D5-66CE-406F-83B4-031D9E04326B}" presName="parentText" presStyleLbl="node1" presStyleIdx="2" presStyleCnt="7">
        <dgm:presLayoutVars>
          <dgm:chMax val="0"/>
          <dgm:bulletEnabled val="1"/>
        </dgm:presLayoutVars>
      </dgm:prSet>
      <dgm:spPr/>
    </dgm:pt>
    <dgm:pt modelId="{C503E0F8-850F-44BC-9430-16B0F05E6777}" type="pres">
      <dgm:prSet presAssocID="{761D9F7B-BFDB-482D-8310-6F1C254B6899}" presName="spacer" presStyleCnt="0"/>
      <dgm:spPr/>
    </dgm:pt>
    <dgm:pt modelId="{F62E6C42-F5EC-480E-873B-B18A3BA4AC84}" type="pres">
      <dgm:prSet presAssocID="{957BFBCF-556B-4001-9826-35BEAB16B46C}" presName="parentText" presStyleLbl="node1" presStyleIdx="3" presStyleCnt="7">
        <dgm:presLayoutVars>
          <dgm:chMax val="0"/>
          <dgm:bulletEnabled val="1"/>
        </dgm:presLayoutVars>
      </dgm:prSet>
      <dgm:spPr/>
    </dgm:pt>
    <dgm:pt modelId="{8CA54C36-C0BB-47EC-B616-89812435775A}" type="pres">
      <dgm:prSet presAssocID="{3004A9F3-E5C2-485E-A038-18317713D559}" presName="spacer" presStyleCnt="0"/>
      <dgm:spPr/>
    </dgm:pt>
    <dgm:pt modelId="{309B3777-CBB4-4FC3-88EE-D5BD21B04623}" type="pres">
      <dgm:prSet presAssocID="{FC0B2EB8-C543-4C59-A4CF-42E2AE5519DC}" presName="parentText" presStyleLbl="node1" presStyleIdx="4" presStyleCnt="7">
        <dgm:presLayoutVars>
          <dgm:chMax val="0"/>
          <dgm:bulletEnabled val="1"/>
        </dgm:presLayoutVars>
      </dgm:prSet>
      <dgm:spPr/>
    </dgm:pt>
    <dgm:pt modelId="{73B02BD2-7DD5-4571-B53D-2335A210702D}" type="pres">
      <dgm:prSet presAssocID="{C326C23A-02E7-415C-8BAE-91847E592DEE}" presName="spacer" presStyleCnt="0"/>
      <dgm:spPr/>
    </dgm:pt>
    <dgm:pt modelId="{C86DC398-7748-4036-8281-3E560FF4CC21}" type="pres">
      <dgm:prSet presAssocID="{BCE4D910-8320-447B-A70C-9DC728E04D45}" presName="parentText" presStyleLbl="node1" presStyleIdx="5" presStyleCnt="7">
        <dgm:presLayoutVars>
          <dgm:chMax val="0"/>
          <dgm:bulletEnabled val="1"/>
        </dgm:presLayoutVars>
      </dgm:prSet>
      <dgm:spPr/>
    </dgm:pt>
    <dgm:pt modelId="{D8D2DD32-9736-4867-80F2-B7A465DDD229}" type="pres">
      <dgm:prSet presAssocID="{60247A0D-ED94-4DCA-88B2-DB0B88553BD9}" presName="spacer" presStyleCnt="0"/>
      <dgm:spPr/>
    </dgm:pt>
    <dgm:pt modelId="{607EEF73-3323-40DD-B3EB-DD335448794A}" type="pres">
      <dgm:prSet presAssocID="{8C1AE4A6-3D19-493B-8DC5-53EC50DBCE67}" presName="parentText" presStyleLbl="node1" presStyleIdx="6" presStyleCnt="7">
        <dgm:presLayoutVars>
          <dgm:chMax val="0"/>
          <dgm:bulletEnabled val="1"/>
        </dgm:presLayoutVars>
      </dgm:prSet>
      <dgm:spPr/>
    </dgm:pt>
  </dgm:ptLst>
  <dgm:cxnLst>
    <dgm:cxn modelId="{818D051A-B73C-4CF1-A411-CC924ABAFA74}" type="presOf" srcId="{269D45B2-27DC-417A-AD8E-5581312D9E18}" destId="{9F455571-1091-4CDD-AAD4-873CC4CF940A}" srcOrd="0" destOrd="0" presId="urn:microsoft.com/office/officeart/2005/8/layout/vList2"/>
    <dgm:cxn modelId="{B86B9B62-4486-4C33-9BB5-AF01361C73A8}" type="presOf" srcId="{982733D5-66CE-406F-83B4-031D9E04326B}" destId="{E656C78C-98A2-4293-AAC1-CD88E6B964EC}" srcOrd="0" destOrd="0" presId="urn:microsoft.com/office/officeart/2005/8/layout/vList2"/>
    <dgm:cxn modelId="{376F8964-5E41-4E15-ABD2-BD863804F2CD}" srcId="{F5796BB2-9FF9-4E6A-8169-257AA927E6DF}" destId="{F299429F-8710-44A8-9B21-5325669F49A7}" srcOrd="0" destOrd="0" parTransId="{F8D16A6A-520C-4A2C-90AE-A451406723C2}" sibTransId="{A7458EEF-3DC3-4454-A4B1-A9927196F98A}"/>
    <dgm:cxn modelId="{E9F77365-5622-4E2B-80CF-5E709D4C9801}" srcId="{F5796BB2-9FF9-4E6A-8169-257AA927E6DF}" destId="{FC0B2EB8-C543-4C59-A4CF-42E2AE5519DC}" srcOrd="4" destOrd="0" parTransId="{80A47CD1-D58A-451C-B95D-560776668363}" sibTransId="{C326C23A-02E7-415C-8BAE-91847E592DEE}"/>
    <dgm:cxn modelId="{6CE1D947-1AF5-4DEC-8CD9-85D083972D1A}" srcId="{F5796BB2-9FF9-4E6A-8169-257AA927E6DF}" destId="{269D45B2-27DC-417A-AD8E-5581312D9E18}" srcOrd="1" destOrd="0" parTransId="{BCBB7CBD-67AE-43FC-BAE4-9B6A107B7883}" sibTransId="{ECD75F53-9DC6-4836-9309-9F05C87B71D6}"/>
    <dgm:cxn modelId="{56F9044A-F999-4045-8210-60B5DD3884D4}" type="presOf" srcId="{8C1AE4A6-3D19-493B-8DC5-53EC50DBCE67}" destId="{607EEF73-3323-40DD-B3EB-DD335448794A}" srcOrd="0" destOrd="0" presId="urn:microsoft.com/office/officeart/2005/8/layout/vList2"/>
    <dgm:cxn modelId="{29388477-77FF-413D-804F-5C54B3144698}" type="presOf" srcId="{957BFBCF-556B-4001-9826-35BEAB16B46C}" destId="{F62E6C42-F5EC-480E-873B-B18A3BA4AC84}" srcOrd="0" destOrd="0" presId="urn:microsoft.com/office/officeart/2005/8/layout/vList2"/>
    <dgm:cxn modelId="{D1FEAB91-8FE6-40EA-AE54-66E194C49097}" srcId="{F5796BB2-9FF9-4E6A-8169-257AA927E6DF}" destId="{957BFBCF-556B-4001-9826-35BEAB16B46C}" srcOrd="3" destOrd="0" parTransId="{051E4F03-8566-4D20-AF59-4F1823140D13}" sibTransId="{3004A9F3-E5C2-485E-A038-18317713D559}"/>
    <dgm:cxn modelId="{426B9F98-77DF-4023-A668-B184FD90DFEA}" type="presOf" srcId="{BCE4D910-8320-447B-A70C-9DC728E04D45}" destId="{C86DC398-7748-4036-8281-3E560FF4CC21}" srcOrd="0" destOrd="0" presId="urn:microsoft.com/office/officeart/2005/8/layout/vList2"/>
    <dgm:cxn modelId="{817465AB-2DCC-4112-A5E6-F3BB6F3F2768}" type="presOf" srcId="{F299429F-8710-44A8-9B21-5325669F49A7}" destId="{0979D5DE-8ABF-4437-9C9F-826D2595BFFE}" srcOrd="0" destOrd="0" presId="urn:microsoft.com/office/officeart/2005/8/layout/vList2"/>
    <dgm:cxn modelId="{259742B6-B922-42C7-B2BF-4D7023941F8F}" srcId="{F5796BB2-9FF9-4E6A-8169-257AA927E6DF}" destId="{BCE4D910-8320-447B-A70C-9DC728E04D45}" srcOrd="5" destOrd="0" parTransId="{165C114E-D258-44AD-A1E4-E7FCC2591B60}" sibTransId="{60247A0D-ED94-4DCA-88B2-DB0B88553BD9}"/>
    <dgm:cxn modelId="{0E6216DE-890F-4A8F-8AF8-C77326F5A6C5}" type="presOf" srcId="{FC0B2EB8-C543-4C59-A4CF-42E2AE5519DC}" destId="{309B3777-CBB4-4FC3-88EE-D5BD21B04623}" srcOrd="0" destOrd="0" presId="urn:microsoft.com/office/officeart/2005/8/layout/vList2"/>
    <dgm:cxn modelId="{795A2FE9-1769-4E3B-973C-67E5DC7B921D}" srcId="{F5796BB2-9FF9-4E6A-8169-257AA927E6DF}" destId="{982733D5-66CE-406F-83B4-031D9E04326B}" srcOrd="2" destOrd="0" parTransId="{998DE0C1-CD65-4749-936C-8686303B13CD}" sibTransId="{761D9F7B-BFDB-482D-8310-6F1C254B6899}"/>
    <dgm:cxn modelId="{BF1652F5-C9FB-46E3-B0B4-A239D183DE5B}" type="presOf" srcId="{F5796BB2-9FF9-4E6A-8169-257AA927E6DF}" destId="{3D750F40-2AE6-4A8D-A055-9C1691732DF7}" srcOrd="0" destOrd="0" presId="urn:microsoft.com/office/officeart/2005/8/layout/vList2"/>
    <dgm:cxn modelId="{B13C10FE-ED0A-4852-9BFB-02D6661EA93C}" srcId="{F5796BB2-9FF9-4E6A-8169-257AA927E6DF}" destId="{8C1AE4A6-3D19-493B-8DC5-53EC50DBCE67}" srcOrd="6" destOrd="0" parTransId="{14728F25-4061-4636-80B5-55041E4801C6}" sibTransId="{D6050E17-9C47-488C-B8BD-718C71162F43}"/>
    <dgm:cxn modelId="{70AFE915-A2BC-49D8-8C4D-07A5D81B17CE}" type="presParOf" srcId="{3D750F40-2AE6-4A8D-A055-9C1691732DF7}" destId="{0979D5DE-8ABF-4437-9C9F-826D2595BFFE}" srcOrd="0" destOrd="0" presId="urn:microsoft.com/office/officeart/2005/8/layout/vList2"/>
    <dgm:cxn modelId="{80B47197-5413-493D-9AAD-E63D7A2CCAC9}" type="presParOf" srcId="{3D750F40-2AE6-4A8D-A055-9C1691732DF7}" destId="{909E9291-CB1E-4101-81A3-C1A6F590BDA1}" srcOrd="1" destOrd="0" presId="urn:microsoft.com/office/officeart/2005/8/layout/vList2"/>
    <dgm:cxn modelId="{8B0A9E43-8AAF-4C69-9BE8-48B1BBF77F2C}" type="presParOf" srcId="{3D750F40-2AE6-4A8D-A055-9C1691732DF7}" destId="{9F455571-1091-4CDD-AAD4-873CC4CF940A}" srcOrd="2" destOrd="0" presId="urn:microsoft.com/office/officeart/2005/8/layout/vList2"/>
    <dgm:cxn modelId="{5B37A236-C1E8-4FC2-BA16-5AA05B603B61}" type="presParOf" srcId="{3D750F40-2AE6-4A8D-A055-9C1691732DF7}" destId="{1F18820F-0820-4B49-BC40-13230D54F399}" srcOrd="3" destOrd="0" presId="urn:microsoft.com/office/officeart/2005/8/layout/vList2"/>
    <dgm:cxn modelId="{5DCCEFAB-D98A-4441-BCF4-A456D9E674CF}" type="presParOf" srcId="{3D750F40-2AE6-4A8D-A055-9C1691732DF7}" destId="{E656C78C-98A2-4293-AAC1-CD88E6B964EC}" srcOrd="4" destOrd="0" presId="urn:microsoft.com/office/officeart/2005/8/layout/vList2"/>
    <dgm:cxn modelId="{31794E72-033B-4EBC-A648-245FB590410E}" type="presParOf" srcId="{3D750F40-2AE6-4A8D-A055-9C1691732DF7}" destId="{C503E0F8-850F-44BC-9430-16B0F05E6777}" srcOrd="5" destOrd="0" presId="urn:microsoft.com/office/officeart/2005/8/layout/vList2"/>
    <dgm:cxn modelId="{C949CC3F-2F31-4B67-9241-C036C69B0E42}" type="presParOf" srcId="{3D750F40-2AE6-4A8D-A055-9C1691732DF7}" destId="{F62E6C42-F5EC-480E-873B-B18A3BA4AC84}" srcOrd="6" destOrd="0" presId="urn:microsoft.com/office/officeart/2005/8/layout/vList2"/>
    <dgm:cxn modelId="{8E2EA400-A8F1-4B7A-8991-83913BD5E4C7}" type="presParOf" srcId="{3D750F40-2AE6-4A8D-A055-9C1691732DF7}" destId="{8CA54C36-C0BB-47EC-B616-89812435775A}" srcOrd="7" destOrd="0" presId="urn:microsoft.com/office/officeart/2005/8/layout/vList2"/>
    <dgm:cxn modelId="{94F4CBEB-4897-4A88-818E-6830F6F41486}" type="presParOf" srcId="{3D750F40-2AE6-4A8D-A055-9C1691732DF7}" destId="{309B3777-CBB4-4FC3-88EE-D5BD21B04623}" srcOrd="8" destOrd="0" presId="urn:microsoft.com/office/officeart/2005/8/layout/vList2"/>
    <dgm:cxn modelId="{D7D3C4E4-24A5-4AF5-948F-96BF0B7B0060}" type="presParOf" srcId="{3D750F40-2AE6-4A8D-A055-9C1691732DF7}" destId="{73B02BD2-7DD5-4571-B53D-2335A210702D}" srcOrd="9" destOrd="0" presId="urn:microsoft.com/office/officeart/2005/8/layout/vList2"/>
    <dgm:cxn modelId="{60BE829B-E81E-456B-9B6F-3978290B469E}" type="presParOf" srcId="{3D750F40-2AE6-4A8D-A055-9C1691732DF7}" destId="{C86DC398-7748-4036-8281-3E560FF4CC21}" srcOrd="10" destOrd="0" presId="urn:microsoft.com/office/officeart/2005/8/layout/vList2"/>
    <dgm:cxn modelId="{B020B43D-426F-47A8-BF23-EE71C9C44B06}" type="presParOf" srcId="{3D750F40-2AE6-4A8D-A055-9C1691732DF7}" destId="{D8D2DD32-9736-4867-80F2-B7A465DDD229}" srcOrd="11" destOrd="0" presId="urn:microsoft.com/office/officeart/2005/8/layout/vList2"/>
    <dgm:cxn modelId="{1ABBFA6A-B006-44DF-A819-4D302CA4AF26}" type="presParOf" srcId="{3D750F40-2AE6-4A8D-A055-9C1691732DF7}" destId="{607EEF73-3323-40DD-B3EB-DD335448794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78C24-C131-40EB-95DD-D13A8FB4F5C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3378E38-52D4-4277-93AB-22CE7480B34A}">
      <dgm:prSet/>
      <dgm:spPr/>
      <dgm:t>
        <a:bodyPr/>
        <a:lstStyle/>
        <a:p>
          <a:r>
            <a:rPr lang="en-AU"/>
            <a:t>1. Formed and Self-Directed Movement </a:t>
          </a:r>
          <a:endParaRPr lang="en-US"/>
        </a:p>
      </dgm:t>
    </dgm:pt>
    <dgm:pt modelId="{58A728C7-5C38-47C3-83A7-9C3D6FBDDFAD}" type="parTrans" cxnId="{C72F9D85-41C1-45BC-8609-79999A279233}">
      <dgm:prSet/>
      <dgm:spPr/>
      <dgm:t>
        <a:bodyPr/>
        <a:lstStyle/>
        <a:p>
          <a:endParaRPr lang="en-US"/>
        </a:p>
      </dgm:t>
    </dgm:pt>
    <dgm:pt modelId="{371C0EFC-A8C1-4AA3-A376-D0BC4019AFE4}" type="sibTrans" cxnId="{C72F9D85-41C1-45BC-8609-79999A279233}">
      <dgm:prSet/>
      <dgm:spPr/>
      <dgm:t>
        <a:bodyPr/>
        <a:lstStyle/>
        <a:p>
          <a:endParaRPr lang="en-US"/>
        </a:p>
      </dgm:t>
    </dgm:pt>
    <dgm:pt modelId="{909AB60B-E8E8-4AD7-B70B-150EEFBEF64A}">
      <dgm:prSet/>
      <dgm:spPr/>
      <dgm:t>
        <a:bodyPr/>
        <a:lstStyle/>
        <a:p>
          <a:r>
            <a:rPr lang="en-AU"/>
            <a:t>2. Authentic Movement</a:t>
          </a:r>
          <a:endParaRPr lang="en-US"/>
        </a:p>
      </dgm:t>
    </dgm:pt>
    <dgm:pt modelId="{939277E0-554E-45E9-A4FC-74D68E441BDD}" type="parTrans" cxnId="{6EA5000A-2595-446B-9BB4-A7C9D7E89B38}">
      <dgm:prSet/>
      <dgm:spPr/>
      <dgm:t>
        <a:bodyPr/>
        <a:lstStyle/>
        <a:p>
          <a:endParaRPr lang="en-US"/>
        </a:p>
      </dgm:t>
    </dgm:pt>
    <dgm:pt modelId="{C2E2D7C0-56EC-40EF-96A0-DD6ACEFA1570}" type="sibTrans" cxnId="{6EA5000A-2595-446B-9BB4-A7C9D7E89B38}">
      <dgm:prSet/>
      <dgm:spPr/>
      <dgm:t>
        <a:bodyPr/>
        <a:lstStyle/>
        <a:p>
          <a:endParaRPr lang="en-US"/>
        </a:p>
      </dgm:t>
    </dgm:pt>
    <dgm:pt modelId="{1CBE1512-3CF8-4611-85D4-1BE5BAB8A5BA}">
      <dgm:prSet/>
      <dgm:spPr/>
      <dgm:t>
        <a:bodyPr/>
        <a:lstStyle/>
        <a:p>
          <a:r>
            <a:rPr lang="en-AU"/>
            <a:t>3. A brief description of the settings/populations where DMT is used incorporating an example of a population. </a:t>
          </a:r>
          <a:endParaRPr lang="en-US"/>
        </a:p>
      </dgm:t>
    </dgm:pt>
    <dgm:pt modelId="{A344FDE7-E84A-4A2B-9F12-C9467FF1625A}" type="parTrans" cxnId="{43D3EDBC-F01F-4C05-94EC-25F2BEB3D98D}">
      <dgm:prSet/>
      <dgm:spPr/>
      <dgm:t>
        <a:bodyPr/>
        <a:lstStyle/>
        <a:p>
          <a:endParaRPr lang="en-US"/>
        </a:p>
      </dgm:t>
    </dgm:pt>
    <dgm:pt modelId="{068B6C97-59F1-4017-AFD5-653E6D543C4F}" type="sibTrans" cxnId="{43D3EDBC-F01F-4C05-94EC-25F2BEB3D98D}">
      <dgm:prSet/>
      <dgm:spPr/>
      <dgm:t>
        <a:bodyPr/>
        <a:lstStyle/>
        <a:p>
          <a:endParaRPr lang="en-US"/>
        </a:p>
      </dgm:t>
    </dgm:pt>
    <dgm:pt modelId="{1FD16F04-D2AF-4C7F-9422-957AC87989B0}">
      <dgm:prSet/>
      <dgm:spPr/>
      <dgm:t>
        <a:bodyPr/>
        <a:lstStyle/>
        <a:p>
          <a:r>
            <a:rPr lang="en-AU"/>
            <a:t>4. Time will also be allocated for information and questions about the forthcoming course in Dance Movement Therapy. </a:t>
          </a:r>
          <a:endParaRPr lang="en-US"/>
        </a:p>
      </dgm:t>
    </dgm:pt>
    <dgm:pt modelId="{DC1785B9-E0D3-467C-9CFA-EF4FAE9B6F94}" type="parTrans" cxnId="{0CB27A55-8448-49AE-9443-C9F84FF1D231}">
      <dgm:prSet/>
      <dgm:spPr/>
      <dgm:t>
        <a:bodyPr/>
        <a:lstStyle/>
        <a:p>
          <a:endParaRPr lang="en-US"/>
        </a:p>
      </dgm:t>
    </dgm:pt>
    <dgm:pt modelId="{B6817986-5EDF-4E83-B07F-411A0D31AFC6}" type="sibTrans" cxnId="{0CB27A55-8448-49AE-9443-C9F84FF1D231}">
      <dgm:prSet/>
      <dgm:spPr/>
      <dgm:t>
        <a:bodyPr/>
        <a:lstStyle/>
        <a:p>
          <a:endParaRPr lang="en-US"/>
        </a:p>
      </dgm:t>
    </dgm:pt>
    <dgm:pt modelId="{EC275A70-1FA0-4782-8432-5378C2E2CFF2}" type="pres">
      <dgm:prSet presAssocID="{F0A78C24-C131-40EB-95DD-D13A8FB4F5CB}" presName="linear" presStyleCnt="0">
        <dgm:presLayoutVars>
          <dgm:animLvl val="lvl"/>
          <dgm:resizeHandles val="exact"/>
        </dgm:presLayoutVars>
      </dgm:prSet>
      <dgm:spPr/>
    </dgm:pt>
    <dgm:pt modelId="{AB46BA62-9D59-4597-8894-ABB93C33B68F}" type="pres">
      <dgm:prSet presAssocID="{D3378E38-52D4-4277-93AB-22CE7480B34A}" presName="parentText" presStyleLbl="node1" presStyleIdx="0" presStyleCnt="4">
        <dgm:presLayoutVars>
          <dgm:chMax val="0"/>
          <dgm:bulletEnabled val="1"/>
        </dgm:presLayoutVars>
      </dgm:prSet>
      <dgm:spPr/>
    </dgm:pt>
    <dgm:pt modelId="{29242BFB-6409-49D5-A667-B2136DFF31C1}" type="pres">
      <dgm:prSet presAssocID="{371C0EFC-A8C1-4AA3-A376-D0BC4019AFE4}" presName="spacer" presStyleCnt="0"/>
      <dgm:spPr/>
    </dgm:pt>
    <dgm:pt modelId="{53296FA8-E3E4-4EAB-BC0F-47F4525A9EED}" type="pres">
      <dgm:prSet presAssocID="{909AB60B-E8E8-4AD7-B70B-150EEFBEF64A}" presName="parentText" presStyleLbl="node1" presStyleIdx="1" presStyleCnt="4">
        <dgm:presLayoutVars>
          <dgm:chMax val="0"/>
          <dgm:bulletEnabled val="1"/>
        </dgm:presLayoutVars>
      </dgm:prSet>
      <dgm:spPr/>
    </dgm:pt>
    <dgm:pt modelId="{39CB72D5-A2A9-4872-AABB-C06809C2B5E8}" type="pres">
      <dgm:prSet presAssocID="{C2E2D7C0-56EC-40EF-96A0-DD6ACEFA1570}" presName="spacer" presStyleCnt="0"/>
      <dgm:spPr/>
    </dgm:pt>
    <dgm:pt modelId="{C4C476B6-0247-4D33-B46D-F22036BE6662}" type="pres">
      <dgm:prSet presAssocID="{1CBE1512-3CF8-4611-85D4-1BE5BAB8A5BA}" presName="parentText" presStyleLbl="node1" presStyleIdx="2" presStyleCnt="4">
        <dgm:presLayoutVars>
          <dgm:chMax val="0"/>
          <dgm:bulletEnabled val="1"/>
        </dgm:presLayoutVars>
      </dgm:prSet>
      <dgm:spPr/>
    </dgm:pt>
    <dgm:pt modelId="{3492CB2A-37B9-4FFE-9CBD-5D1701824BE9}" type="pres">
      <dgm:prSet presAssocID="{068B6C97-59F1-4017-AFD5-653E6D543C4F}" presName="spacer" presStyleCnt="0"/>
      <dgm:spPr/>
    </dgm:pt>
    <dgm:pt modelId="{5076828B-E9D2-4D59-B78E-16D0B24C8C5A}" type="pres">
      <dgm:prSet presAssocID="{1FD16F04-D2AF-4C7F-9422-957AC87989B0}" presName="parentText" presStyleLbl="node1" presStyleIdx="3" presStyleCnt="4">
        <dgm:presLayoutVars>
          <dgm:chMax val="0"/>
          <dgm:bulletEnabled val="1"/>
        </dgm:presLayoutVars>
      </dgm:prSet>
      <dgm:spPr/>
    </dgm:pt>
  </dgm:ptLst>
  <dgm:cxnLst>
    <dgm:cxn modelId="{240BB904-4DA0-402B-B91F-5B43BEE41D80}" type="presOf" srcId="{F0A78C24-C131-40EB-95DD-D13A8FB4F5CB}" destId="{EC275A70-1FA0-4782-8432-5378C2E2CFF2}" srcOrd="0" destOrd="0" presId="urn:microsoft.com/office/officeart/2005/8/layout/vList2"/>
    <dgm:cxn modelId="{6EA5000A-2595-446B-9BB4-A7C9D7E89B38}" srcId="{F0A78C24-C131-40EB-95DD-D13A8FB4F5CB}" destId="{909AB60B-E8E8-4AD7-B70B-150EEFBEF64A}" srcOrd="1" destOrd="0" parTransId="{939277E0-554E-45E9-A4FC-74D68E441BDD}" sibTransId="{C2E2D7C0-56EC-40EF-96A0-DD6ACEFA1570}"/>
    <dgm:cxn modelId="{0CB27A55-8448-49AE-9443-C9F84FF1D231}" srcId="{F0A78C24-C131-40EB-95DD-D13A8FB4F5CB}" destId="{1FD16F04-D2AF-4C7F-9422-957AC87989B0}" srcOrd="3" destOrd="0" parTransId="{DC1785B9-E0D3-467C-9CFA-EF4FAE9B6F94}" sibTransId="{B6817986-5EDF-4E83-B07F-411A0D31AFC6}"/>
    <dgm:cxn modelId="{33E8EE7B-6803-4D50-8478-2AB3B3CA8618}" type="presOf" srcId="{1FD16F04-D2AF-4C7F-9422-957AC87989B0}" destId="{5076828B-E9D2-4D59-B78E-16D0B24C8C5A}" srcOrd="0" destOrd="0" presId="urn:microsoft.com/office/officeart/2005/8/layout/vList2"/>
    <dgm:cxn modelId="{AC98737F-6499-499A-BDB9-B5FEE46664F9}" type="presOf" srcId="{1CBE1512-3CF8-4611-85D4-1BE5BAB8A5BA}" destId="{C4C476B6-0247-4D33-B46D-F22036BE6662}" srcOrd="0" destOrd="0" presId="urn:microsoft.com/office/officeart/2005/8/layout/vList2"/>
    <dgm:cxn modelId="{C72F9D85-41C1-45BC-8609-79999A279233}" srcId="{F0A78C24-C131-40EB-95DD-D13A8FB4F5CB}" destId="{D3378E38-52D4-4277-93AB-22CE7480B34A}" srcOrd="0" destOrd="0" parTransId="{58A728C7-5C38-47C3-83A7-9C3D6FBDDFAD}" sibTransId="{371C0EFC-A8C1-4AA3-A376-D0BC4019AFE4}"/>
    <dgm:cxn modelId="{64039E86-2339-49E2-BC5F-6213011F6813}" type="presOf" srcId="{D3378E38-52D4-4277-93AB-22CE7480B34A}" destId="{AB46BA62-9D59-4597-8894-ABB93C33B68F}" srcOrd="0" destOrd="0" presId="urn:microsoft.com/office/officeart/2005/8/layout/vList2"/>
    <dgm:cxn modelId="{43D3EDBC-F01F-4C05-94EC-25F2BEB3D98D}" srcId="{F0A78C24-C131-40EB-95DD-D13A8FB4F5CB}" destId="{1CBE1512-3CF8-4611-85D4-1BE5BAB8A5BA}" srcOrd="2" destOrd="0" parTransId="{A344FDE7-E84A-4A2B-9F12-C9467FF1625A}" sibTransId="{068B6C97-59F1-4017-AFD5-653E6D543C4F}"/>
    <dgm:cxn modelId="{A89690DA-80F9-43E8-9E5C-EC6071FE1345}" type="presOf" srcId="{909AB60B-E8E8-4AD7-B70B-150EEFBEF64A}" destId="{53296FA8-E3E4-4EAB-BC0F-47F4525A9EED}" srcOrd="0" destOrd="0" presId="urn:microsoft.com/office/officeart/2005/8/layout/vList2"/>
    <dgm:cxn modelId="{184B284B-F9B1-464A-A4CD-72505AA268AD}" type="presParOf" srcId="{EC275A70-1FA0-4782-8432-5378C2E2CFF2}" destId="{AB46BA62-9D59-4597-8894-ABB93C33B68F}" srcOrd="0" destOrd="0" presId="urn:microsoft.com/office/officeart/2005/8/layout/vList2"/>
    <dgm:cxn modelId="{21E55785-BF9E-421E-ACEA-ABB8C8BF1CA3}" type="presParOf" srcId="{EC275A70-1FA0-4782-8432-5378C2E2CFF2}" destId="{29242BFB-6409-49D5-A667-B2136DFF31C1}" srcOrd="1" destOrd="0" presId="urn:microsoft.com/office/officeart/2005/8/layout/vList2"/>
    <dgm:cxn modelId="{B57E3A53-345D-44FD-BC64-3F4016D3EF18}" type="presParOf" srcId="{EC275A70-1FA0-4782-8432-5378C2E2CFF2}" destId="{53296FA8-E3E4-4EAB-BC0F-47F4525A9EED}" srcOrd="2" destOrd="0" presId="urn:microsoft.com/office/officeart/2005/8/layout/vList2"/>
    <dgm:cxn modelId="{57157877-84E9-4171-8B96-95D99D378D37}" type="presParOf" srcId="{EC275A70-1FA0-4782-8432-5378C2E2CFF2}" destId="{39CB72D5-A2A9-4872-AABB-C06809C2B5E8}" srcOrd="3" destOrd="0" presId="urn:microsoft.com/office/officeart/2005/8/layout/vList2"/>
    <dgm:cxn modelId="{23EA15E5-63AE-4F6B-9817-8C44CB54190A}" type="presParOf" srcId="{EC275A70-1FA0-4782-8432-5378C2E2CFF2}" destId="{C4C476B6-0247-4D33-B46D-F22036BE6662}" srcOrd="4" destOrd="0" presId="urn:microsoft.com/office/officeart/2005/8/layout/vList2"/>
    <dgm:cxn modelId="{AB441488-2D03-44E2-B6A6-2FCEB3022083}" type="presParOf" srcId="{EC275A70-1FA0-4782-8432-5378C2E2CFF2}" destId="{3492CB2A-37B9-4FFE-9CBD-5D1701824BE9}" srcOrd="5" destOrd="0" presId="urn:microsoft.com/office/officeart/2005/8/layout/vList2"/>
    <dgm:cxn modelId="{A82FE306-5C51-4AE0-B998-44F30E2C8772}" type="presParOf" srcId="{EC275A70-1FA0-4782-8432-5378C2E2CFF2}" destId="{5076828B-E9D2-4D59-B78E-16D0B24C8C5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Ancient Cultural/Healing  Dances </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Dance evolved from natural human movement</a:t>
          </a:r>
        </a:p>
        <a:p>
          <a:r>
            <a:rPr lang="en-US" dirty="0"/>
            <a:t>Dance was used to depict Nature</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1940’s onwards</a:t>
          </a:r>
        </a:p>
        <a:p>
          <a:r>
            <a:rPr lang="en-US" dirty="0"/>
            <a:t>Pioneers of DMT</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endParaRPr lang="en-US" dirty="0"/>
        </a:p>
        <a:p>
          <a:r>
            <a:rPr lang="en-US" dirty="0"/>
            <a:t>Marion Chace</a:t>
          </a:r>
        </a:p>
        <a:p>
          <a:r>
            <a:rPr lang="en-US" dirty="0"/>
            <a:t>Blanche Evans</a:t>
          </a:r>
        </a:p>
        <a:p>
          <a:r>
            <a:rPr lang="en-US" dirty="0" err="1"/>
            <a:t>Liljian</a:t>
          </a:r>
          <a:r>
            <a:rPr lang="en-US" dirty="0"/>
            <a:t> </a:t>
          </a:r>
          <a:r>
            <a:rPr lang="en-US" dirty="0" err="1"/>
            <a:t>Espenak</a:t>
          </a:r>
          <a:endParaRPr lang="en-US" dirty="0"/>
        </a:p>
        <a:p>
          <a:r>
            <a:rPr lang="en-US" dirty="0"/>
            <a:t>Mary Starks Woodhouse</a:t>
          </a:r>
        </a:p>
        <a:p>
          <a:r>
            <a:rPr lang="en-US" dirty="0"/>
            <a:t>Trudi </a:t>
          </a:r>
          <a:r>
            <a:rPr lang="en-US" dirty="0" err="1"/>
            <a:t>Schoop</a:t>
          </a:r>
          <a:endParaRPr lang="en-US" dirty="0"/>
        </a:p>
        <a:p>
          <a:r>
            <a:rPr lang="en-US" dirty="0"/>
            <a:t>Alma Hawkins</a:t>
          </a:r>
        </a:p>
        <a:p>
          <a:r>
            <a:rPr lang="en-US" dirty="0"/>
            <a:t>And Psychotherapy</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DMT Today</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ADTA</a:t>
          </a:r>
        </a:p>
        <a:p>
          <a:r>
            <a:rPr lang="en-US" dirty="0"/>
            <a:t>Marcia Leventhal</a:t>
          </a:r>
        </a:p>
        <a:p>
          <a:r>
            <a:rPr lang="en-US" dirty="0"/>
            <a:t>Johanna </a:t>
          </a:r>
          <a:r>
            <a:rPr lang="en-US" dirty="0" err="1"/>
            <a:t>Exiner</a:t>
          </a:r>
          <a:endParaRPr lang="en-US" dirty="0"/>
        </a:p>
        <a:p>
          <a:r>
            <a:rPr lang="en-US" dirty="0"/>
            <a:t>IDTIA</a:t>
          </a:r>
        </a:p>
        <a:p>
          <a:r>
            <a:rPr lang="en-US" dirty="0"/>
            <a:t>DTAA</a:t>
          </a:r>
        </a:p>
        <a:p>
          <a:endParaRPr lang="en-US" dirty="0"/>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A96CDCB6-1770-4866-BA0C-FF67E9482CBE}">
      <dgm:prSet/>
      <dgm:spPr/>
      <dgm:t>
        <a:bodyPr/>
        <a:lstStyle/>
        <a:p>
          <a:r>
            <a:rPr lang="en-US" dirty="0"/>
            <a:t>And for Religious/Ritualistic/Healing purposes. </a:t>
          </a:r>
        </a:p>
      </dgm:t>
    </dgm:pt>
    <dgm:pt modelId="{B3B96E43-D304-403F-AC40-ED09EC0D3A1C}" type="parTrans" cxnId="{0558EAD9-49E1-45C7-BA10-B1342488A81B}">
      <dgm:prSet/>
      <dgm:spPr/>
      <dgm:t>
        <a:bodyPr/>
        <a:lstStyle/>
        <a:p>
          <a:endParaRPr lang="en-AU"/>
        </a:p>
      </dgm:t>
    </dgm:pt>
    <dgm:pt modelId="{D469D27B-8C05-454D-ADFE-55A952623902}" type="sibTrans" cxnId="{0558EAD9-49E1-45C7-BA10-B1342488A81B}">
      <dgm:prSet/>
      <dgm:spPr/>
      <dgm:t>
        <a:bodyPr/>
        <a:lstStyle/>
        <a:p>
          <a:endParaRPr lang="en-AU"/>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custScaleX="102638" custScaleY="112206" custLinFactNeighborX="-326" custLinFactNeighborY="63115">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ScaleY="142958" custLinFactNeighborX="-2011" custLinFactNeighborY="-64241">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LinFactNeighborX="652" custLinFactNeighborY="66496">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D0BDDB98-ABEB-4E81-BE30-ABF1EA549D4B}" type="presOf" srcId="{A96CDCB6-1770-4866-BA0C-FF67E9482CBE}" destId="{03E7967D-6C10-4379-9B37-4F5A8CF4EED8}" srcOrd="0" destOrd="1" presId="urn:microsoft.com/office/officeart/2016/7/layout/HexagonTimeline"/>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0558EAD9-49E1-45C7-BA10-B1342488A81B}" srcId="{5FC34D3A-C8D4-483C-8695-507470E74D50}" destId="{A96CDCB6-1770-4866-BA0C-FF67E9482CBE}" srcOrd="1" destOrd="0" parTransId="{B3B96E43-D304-403F-AC40-ED09EC0D3A1C}" sibTransId="{D469D27B-8C05-454D-ADFE-55A952623902}"/>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9D5DE-8ABF-4437-9C9F-826D2595BFFE}">
      <dsp:nvSpPr>
        <dsp:cNvPr id="0" name=""/>
        <dsp:cNvSpPr/>
      </dsp:nvSpPr>
      <dsp:spPr>
        <a:xfrm>
          <a:off x="0" y="115496"/>
          <a:ext cx="5906181"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1. Chacian Circle</a:t>
          </a:r>
          <a:endParaRPr lang="en-US" sz="2700" kern="1200"/>
        </a:p>
      </dsp:txBody>
      <dsp:txXfrm>
        <a:off x="31613" y="147109"/>
        <a:ext cx="5842955" cy="584369"/>
      </dsp:txXfrm>
    </dsp:sp>
    <dsp:sp modelId="{9F455571-1091-4CDD-AAD4-873CC4CF940A}">
      <dsp:nvSpPr>
        <dsp:cNvPr id="0" name=""/>
        <dsp:cNvSpPr/>
      </dsp:nvSpPr>
      <dsp:spPr>
        <a:xfrm>
          <a:off x="0" y="840851"/>
          <a:ext cx="5906181" cy="647595"/>
        </a:xfrm>
        <a:prstGeom prst="roundRect">
          <a:avLst/>
        </a:prstGeom>
        <a:solidFill>
          <a:schemeClr val="accent2">
            <a:hueOff val="-2146400"/>
            <a:satOff val="289"/>
            <a:lumOff val="3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2. A brief history of DMT</a:t>
          </a:r>
          <a:endParaRPr lang="en-US" sz="2700" kern="1200"/>
        </a:p>
      </dsp:txBody>
      <dsp:txXfrm>
        <a:off x="31613" y="872464"/>
        <a:ext cx="5842955" cy="584369"/>
      </dsp:txXfrm>
    </dsp:sp>
    <dsp:sp modelId="{E656C78C-98A2-4293-AAC1-CD88E6B964EC}">
      <dsp:nvSpPr>
        <dsp:cNvPr id="0" name=""/>
        <dsp:cNvSpPr/>
      </dsp:nvSpPr>
      <dsp:spPr>
        <a:xfrm>
          <a:off x="0" y="1566206"/>
          <a:ext cx="5906181" cy="647595"/>
        </a:xfrm>
        <a:prstGeom prst="roundRect">
          <a:avLst/>
        </a:prstGeom>
        <a:solidFill>
          <a:schemeClr val="accent2">
            <a:hueOff val="-4292801"/>
            <a:satOff val="577"/>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3. Laban Movement Analysis Efforts</a:t>
          </a:r>
          <a:endParaRPr lang="en-US" sz="2700" kern="1200"/>
        </a:p>
      </dsp:txBody>
      <dsp:txXfrm>
        <a:off x="31613" y="1597819"/>
        <a:ext cx="5842955" cy="584369"/>
      </dsp:txXfrm>
    </dsp:sp>
    <dsp:sp modelId="{F62E6C42-F5EC-480E-873B-B18A3BA4AC84}">
      <dsp:nvSpPr>
        <dsp:cNvPr id="0" name=""/>
        <dsp:cNvSpPr/>
      </dsp:nvSpPr>
      <dsp:spPr>
        <a:xfrm>
          <a:off x="0" y="2291561"/>
          <a:ext cx="5906181" cy="647595"/>
        </a:xfrm>
        <a:prstGeom prst="roundRect">
          <a:avLst/>
        </a:prstGeom>
        <a:solidFill>
          <a:schemeClr val="accent2">
            <a:hueOff val="-6439200"/>
            <a:satOff val="866"/>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dirty="0"/>
            <a:t>4. Use of </a:t>
          </a:r>
          <a:r>
            <a:rPr lang="en-AU" sz="2700" kern="1200" dirty="0" err="1"/>
            <a:t>kinesphere</a:t>
          </a:r>
          <a:r>
            <a:rPr lang="en-AU" sz="2700" kern="1200" dirty="0"/>
            <a:t>/</a:t>
          </a:r>
          <a:r>
            <a:rPr lang="en-AU" sz="2700" kern="1200"/>
            <a:t>dynasphere</a:t>
          </a:r>
          <a:endParaRPr lang="en-US" sz="2700" kern="1200"/>
        </a:p>
      </dsp:txBody>
      <dsp:txXfrm>
        <a:off x="31613" y="2323174"/>
        <a:ext cx="5842955" cy="584369"/>
      </dsp:txXfrm>
    </dsp:sp>
    <dsp:sp modelId="{309B3777-CBB4-4FC3-88EE-D5BD21B04623}">
      <dsp:nvSpPr>
        <dsp:cNvPr id="0" name=""/>
        <dsp:cNvSpPr/>
      </dsp:nvSpPr>
      <dsp:spPr>
        <a:xfrm>
          <a:off x="0" y="3016916"/>
          <a:ext cx="5906181" cy="647595"/>
        </a:xfrm>
        <a:prstGeom prst="roundRect">
          <a:avLst/>
        </a:prstGeom>
        <a:solidFill>
          <a:schemeClr val="accent2">
            <a:hueOff val="-8585601"/>
            <a:satOff val="1155"/>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5. Use of mirroring</a:t>
          </a:r>
          <a:endParaRPr lang="en-US" sz="2700" kern="1200"/>
        </a:p>
      </dsp:txBody>
      <dsp:txXfrm>
        <a:off x="31613" y="3048529"/>
        <a:ext cx="5842955" cy="584369"/>
      </dsp:txXfrm>
    </dsp:sp>
    <dsp:sp modelId="{C86DC398-7748-4036-8281-3E560FF4CC21}">
      <dsp:nvSpPr>
        <dsp:cNvPr id="0" name=""/>
        <dsp:cNvSpPr/>
      </dsp:nvSpPr>
      <dsp:spPr>
        <a:xfrm>
          <a:off x="0" y="3742271"/>
          <a:ext cx="5906181" cy="647595"/>
        </a:xfrm>
        <a:prstGeom prst="roundRect">
          <a:avLst/>
        </a:prstGeom>
        <a:solidFill>
          <a:schemeClr val="accent2">
            <a:hueOff val="-10732000"/>
            <a:satOff val="1443"/>
            <a:lumOff val="16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6. Attunement </a:t>
          </a:r>
          <a:endParaRPr lang="en-US" sz="2700" kern="1200"/>
        </a:p>
      </dsp:txBody>
      <dsp:txXfrm>
        <a:off x="31613" y="3773884"/>
        <a:ext cx="5842955" cy="584369"/>
      </dsp:txXfrm>
    </dsp:sp>
    <dsp:sp modelId="{607EEF73-3323-40DD-B3EB-DD335448794A}">
      <dsp:nvSpPr>
        <dsp:cNvPr id="0" name=""/>
        <dsp:cNvSpPr/>
      </dsp:nvSpPr>
      <dsp:spPr>
        <a:xfrm>
          <a:off x="0" y="4467626"/>
          <a:ext cx="5906181" cy="647595"/>
        </a:xfrm>
        <a:prstGeom prst="roundRect">
          <a:avLst/>
        </a:prstGeom>
        <a:solidFill>
          <a:schemeClr val="accent2">
            <a:hueOff val="-12878401"/>
            <a:satOff val="1732"/>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7. Kinesthetic Empathy</a:t>
          </a:r>
          <a:endParaRPr lang="en-US" sz="2700" kern="1200"/>
        </a:p>
      </dsp:txBody>
      <dsp:txXfrm>
        <a:off x="31613" y="4499239"/>
        <a:ext cx="5842955"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6BA62-9D59-4597-8894-ABB93C33B68F}">
      <dsp:nvSpPr>
        <dsp:cNvPr id="0" name=""/>
        <dsp:cNvSpPr/>
      </dsp:nvSpPr>
      <dsp:spPr>
        <a:xfrm>
          <a:off x="0" y="79845"/>
          <a:ext cx="5906181" cy="12202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1. Formed and Self-Directed Movement </a:t>
          </a:r>
          <a:endParaRPr lang="en-US" sz="2200" kern="1200"/>
        </a:p>
      </dsp:txBody>
      <dsp:txXfrm>
        <a:off x="59567" y="139412"/>
        <a:ext cx="5787047" cy="1101102"/>
      </dsp:txXfrm>
    </dsp:sp>
    <dsp:sp modelId="{53296FA8-E3E4-4EAB-BC0F-47F4525A9EED}">
      <dsp:nvSpPr>
        <dsp:cNvPr id="0" name=""/>
        <dsp:cNvSpPr/>
      </dsp:nvSpPr>
      <dsp:spPr>
        <a:xfrm>
          <a:off x="0" y="1363442"/>
          <a:ext cx="5906181" cy="1220236"/>
        </a:xfrm>
        <a:prstGeom prst="roundRect">
          <a:avLst/>
        </a:prstGeom>
        <a:solidFill>
          <a:schemeClr val="accent2">
            <a:hueOff val="-4292801"/>
            <a:satOff val="577"/>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2. Authentic Movement</a:t>
          </a:r>
          <a:endParaRPr lang="en-US" sz="2200" kern="1200"/>
        </a:p>
      </dsp:txBody>
      <dsp:txXfrm>
        <a:off x="59567" y="1423009"/>
        <a:ext cx="5787047" cy="1101102"/>
      </dsp:txXfrm>
    </dsp:sp>
    <dsp:sp modelId="{C4C476B6-0247-4D33-B46D-F22036BE6662}">
      <dsp:nvSpPr>
        <dsp:cNvPr id="0" name=""/>
        <dsp:cNvSpPr/>
      </dsp:nvSpPr>
      <dsp:spPr>
        <a:xfrm>
          <a:off x="0" y="2647039"/>
          <a:ext cx="5906181" cy="1220236"/>
        </a:xfrm>
        <a:prstGeom prst="roundRect">
          <a:avLst/>
        </a:prstGeom>
        <a:solidFill>
          <a:schemeClr val="accent2">
            <a:hueOff val="-8585601"/>
            <a:satOff val="1155"/>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3. A brief description of the settings/populations where DMT is used incorporating an example of a population. </a:t>
          </a:r>
          <a:endParaRPr lang="en-US" sz="2200" kern="1200"/>
        </a:p>
      </dsp:txBody>
      <dsp:txXfrm>
        <a:off x="59567" y="2706606"/>
        <a:ext cx="5787047" cy="1101102"/>
      </dsp:txXfrm>
    </dsp:sp>
    <dsp:sp modelId="{5076828B-E9D2-4D59-B78E-16D0B24C8C5A}">
      <dsp:nvSpPr>
        <dsp:cNvPr id="0" name=""/>
        <dsp:cNvSpPr/>
      </dsp:nvSpPr>
      <dsp:spPr>
        <a:xfrm>
          <a:off x="0" y="3930635"/>
          <a:ext cx="5906181" cy="1220236"/>
        </a:xfrm>
        <a:prstGeom prst="roundRect">
          <a:avLst/>
        </a:prstGeom>
        <a:solidFill>
          <a:schemeClr val="accent2">
            <a:hueOff val="-12878401"/>
            <a:satOff val="1732"/>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a:t>4. Time will also be allocated for information and questions about the forthcoming course in Dance Movement Therapy. </a:t>
          </a:r>
          <a:endParaRPr lang="en-US" sz="2200" kern="1200"/>
        </a:p>
      </dsp:txBody>
      <dsp:txXfrm>
        <a:off x="59567" y="3990202"/>
        <a:ext cx="5787047" cy="1101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7004" y="1961304"/>
          <a:ext cx="1638798" cy="523195"/>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Ancient Cultural/Healing  Dances </a:t>
          </a:r>
        </a:p>
      </dsp:txBody>
      <dsp:txXfrm>
        <a:off x="317004" y="1961304"/>
        <a:ext cx="1534159" cy="523195"/>
      </dsp:txXfrm>
    </dsp:sp>
    <dsp:sp modelId="{03E7967D-6C10-4379-9B37-4F5A8CF4EED8}">
      <dsp:nvSpPr>
        <dsp:cNvPr id="0" name=""/>
        <dsp:cNvSpPr/>
      </dsp:nvSpPr>
      <dsp:spPr>
        <a:xfrm>
          <a:off x="-1650" y="204178"/>
          <a:ext cx="2276108" cy="139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Dance evolved from natural human movement</a:t>
          </a:r>
        </a:p>
        <a:p>
          <a:pPr marL="0" lvl="0" indent="0" algn="ctr" defTabSz="488950">
            <a:lnSpc>
              <a:spcPct val="90000"/>
            </a:lnSpc>
            <a:spcBef>
              <a:spcPct val="0"/>
            </a:spcBef>
            <a:spcAft>
              <a:spcPct val="35000"/>
            </a:spcAft>
            <a:buNone/>
          </a:pPr>
          <a:r>
            <a:rPr lang="en-US" sz="1100" kern="1200" dirty="0"/>
            <a:t>Dance was used to depict Nature</a:t>
          </a:r>
        </a:p>
        <a:p>
          <a:pPr marL="0" lvl="0" indent="0" algn="ctr" defTabSz="488950">
            <a:lnSpc>
              <a:spcPct val="90000"/>
            </a:lnSpc>
            <a:spcBef>
              <a:spcPct val="0"/>
            </a:spcBef>
            <a:spcAft>
              <a:spcPct val="35000"/>
            </a:spcAft>
            <a:buNone/>
          </a:pPr>
          <a:r>
            <a:rPr lang="en-US" sz="1100" kern="1200" dirty="0"/>
            <a:t>And for Religious/Ritualistic/Healing purposes. </a:t>
          </a:r>
        </a:p>
      </dsp:txBody>
      <dsp:txXfrm>
        <a:off x="-1650" y="204178"/>
        <a:ext cx="2276108" cy="1395186"/>
      </dsp:txXfrm>
    </dsp:sp>
    <dsp:sp modelId="{4FB3A766-643A-4ACA-8E5D-2C95FFB87076}">
      <dsp:nvSpPr>
        <dsp:cNvPr id="0" name=""/>
        <dsp:cNvSpPr/>
      </dsp:nvSpPr>
      <dsp:spPr>
        <a:xfrm rot="19120480">
          <a:off x="1855953" y="1958135"/>
          <a:ext cx="801915" cy="0"/>
        </a:xfrm>
        <a:custGeom>
          <a:avLst/>
          <a:gdLst/>
          <a:ahLst/>
          <a:cxnLst/>
          <a:rect l="0" t="0" r="0" b="0"/>
          <a:pathLst>
            <a:path>
              <a:moveTo>
                <a:pt x="0" y="0"/>
              </a:moveTo>
              <a:lnTo>
                <a:pt x="80191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36403" y="1577479"/>
          <a:ext cx="0" cy="43599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96521" y="1518737"/>
          <a:ext cx="79763" cy="87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8019" y="1360076"/>
          <a:ext cx="1596677" cy="66658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1940’s onwards</a:t>
          </a:r>
        </a:p>
        <a:p>
          <a:pPr marL="0" lvl="0" indent="0" algn="ctr" defTabSz="488950">
            <a:lnSpc>
              <a:spcPct val="90000"/>
            </a:lnSpc>
            <a:spcBef>
              <a:spcPct val="0"/>
            </a:spcBef>
            <a:spcAft>
              <a:spcPct val="35000"/>
            </a:spcAft>
            <a:buNone/>
          </a:pPr>
          <a:r>
            <a:rPr lang="en-US" sz="1100" kern="1200" dirty="0"/>
            <a:t>Pioneers of DMT</a:t>
          </a:r>
        </a:p>
      </dsp:txBody>
      <dsp:txXfrm>
        <a:off x="2779953" y="1452730"/>
        <a:ext cx="1152809" cy="481277"/>
      </dsp:txXfrm>
    </dsp:sp>
    <dsp:sp modelId="{5E76ADAA-D3EE-462D-A737-9D3772B6C76F}">
      <dsp:nvSpPr>
        <dsp:cNvPr id="0" name=""/>
        <dsp:cNvSpPr/>
      </dsp:nvSpPr>
      <dsp:spPr>
        <a:xfrm>
          <a:off x="2247554" y="2125717"/>
          <a:ext cx="2217608" cy="177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Marion Chace</a:t>
          </a:r>
        </a:p>
        <a:p>
          <a:pPr marL="0" lvl="0" indent="0" algn="ctr" defTabSz="488950">
            <a:lnSpc>
              <a:spcPct val="90000"/>
            </a:lnSpc>
            <a:spcBef>
              <a:spcPct val="0"/>
            </a:spcBef>
            <a:spcAft>
              <a:spcPct val="35000"/>
            </a:spcAft>
            <a:buNone/>
          </a:pPr>
          <a:r>
            <a:rPr lang="en-US" sz="1100" kern="1200" dirty="0"/>
            <a:t>Blanche Evans</a:t>
          </a:r>
        </a:p>
        <a:p>
          <a:pPr marL="0" lvl="0" indent="0" algn="ctr" defTabSz="488950">
            <a:lnSpc>
              <a:spcPct val="90000"/>
            </a:lnSpc>
            <a:spcBef>
              <a:spcPct val="0"/>
            </a:spcBef>
            <a:spcAft>
              <a:spcPct val="35000"/>
            </a:spcAft>
            <a:buNone/>
          </a:pPr>
          <a:r>
            <a:rPr lang="en-US" sz="1100" kern="1200" dirty="0" err="1"/>
            <a:t>Liljian</a:t>
          </a:r>
          <a:r>
            <a:rPr lang="en-US" sz="1100" kern="1200" dirty="0"/>
            <a:t> </a:t>
          </a:r>
          <a:r>
            <a:rPr lang="en-US" sz="1100" kern="1200" dirty="0" err="1"/>
            <a:t>Espenak</a:t>
          </a:r>
          <a:endParaRPr lang="en-US" sz="1100" kern="1200" dirty="0"/>
        </a:p>
        <a:p>
          <a:pPr marL="0" lvl="0" indent="0" algn="ctr" defTabSz="488950">
            <a:lnSpc>
              <a:spcPct val="90000"/>
            </a:lnSpc>
            <a:spcBef>
              <a:spcPct val="0"/>
            </a:spcBef>
            <a:spcAft>
              <a:spcPct val="35000"/>
            </a:spcAft>
            <a:buNone/>
          </a:pPr>
          <a:r>
            <a:rPr lang="en-US" sz="1100" kern="1200" dirty="0"/>
            <a:t>Mary Starks Woodhouse</a:t>
          </a:r>
        </a:p>
        <a:p>
          <a:pPr marL="0" lvl="0" indent="0" algn="ctr" defTabSz="488950">
            <a:lnSpc>
              <a:spcPct val="90000"/>
            </a:lnSpc>
            <a:spcBef>
              <a:spcPct val="0"/>
            </a:spcBef>
            <a:spcAft>
              <a:spcPct val="35000"/>
            </a:spcAft>
            <a:buNone/>
          </a:pPr>
          <a:r>
            <a:rPr lang="en-US" sz="1100" kern="1200" dirty="0"/>
            <a:t>Trudi </a:t>
          </a:r>
          <a:r>
            <a:rPr lang="en-US" sz="1100" kern="1200" dirty="0" err="1"/>
            <a:t>Schoop</a:t>
          </a:r>
          <a:endParaRPr lang="en-US" sz="1100" kern="1200" dirty="0"/>
        </a:p>
        <a:p>
          <a:pPr marL="0" lvl="0" indent="0" algn="ctr" defTabSz="488950">
            <a:lnSpc>
              <a:spcPct val="90000"/>
            </a:lnSpc>
            <a:spcBef>
              <a:spcPct val="0"/>
            </a:spcBef>
            <a:spcAft>
              <a:spcPct val="35000"/>
            </a:spcAft>
            <a:buNone/>
          </a:pPr>
          <a:r>
            <a:rPr lang="en-US" sz="1100" kern="1200" dirty="0"/>
            <a:t>Alma Hawkins</a:t>
          </a:r>
        </a:p>
        <a:p>
          <a:pPr marL="0" lvl="0" indent="0" algn="ctr" defTabSz="488950">
            <a:lnSpc>
              <a:spcPct val="90000"/>
            </a:lnSpc>
            <a:spcBef>
              <a:spcPct val="0"/>
            </a:spcBef>
            <a:spcAft>
              <a:spcPct val="35000"/>
            </a:spcAft>
            <a:buNone/>
          </a:pPr>
          <a:r>
            <a:rPr lang="en-US" sz="1100" kern="1200" dirty="0"/>
            <a:t>And Psychotherapy</a:t>
          </a:r>
        </a:p>
      </dsp:txBody>
      <dsp:txXfrm>
        <a:off x="2247554" y="2125717"/>
        <a:ext cx="2217608" cy="1777562"/>
      </dsp:txXfrm>
    </dsp:sp>
    <dsp:sp modelId="{6C1697D8-F9A2-4451-950E-C8D8168BBC75}">
      <dsp:nvSpPr>
        <dsp:cNvPr id="0" name=""/>
        <dsp:cNvSpPr/>
      </dsp:nvSpPr>
      <dsp:spPr>
        <a:xfrm rot="2408572">
          <a:off x="4052476" y="1973132"/>
          <a:ext cx="867890" cy="0"/>
        </a:xfrm>
        <a:custGeom>
          <a:avLst/>
          <a:gdLst/>
          <a:ahLst/>
          <a:cxnLst/>
          <a:rect l="0" t="0" r="0" b="0"/>
          <a:pathLst>
            <a:path>
              <a:moveTo>
                <a:pt x="0" y="0"/>
              </a:moveTo>
              <a:lnTo>
                <a:pt x="8678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6358" y="1843049"/>
          <a:ext cx="0" cy="55548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17501" y="2298385"/>
          <a:ext cx="77713" cy="111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818146" y="2019754"/>
          <a:ext cx="1596677" cy="46628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DMT Today</a:t>
          </a:r>
        </a:p>
      </dsp:txBody>
      <dsp:txXfrm rot="10800000">
        <a:off x="4911402" y="2019754"/>
        <a:ext cx="1503421" cy="466280"/>
      </dsp:txXfrm>
    </dsp:sp>
    <dsp:sp modelId="{2E1F219F-885D-437D-9D95-1C496EBAD119}">
      <dsp:nvSpPr>
        <dsp:cNvPr id="0" name=""/>
        <dsp:cNvSpPr/>
      </dsp:nvSpPr>
      <dsp:spPr>
        <a:xfrm>
          <a:off x="4507681" y="310058"/>
          <a:ext cx="2217608" cy="1243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ADTA</a:t>
          </a:r>
        </a:p>
        <a:p>
          <a:pPr marL="0" lvl="0" indent="0" algn="ctr" defTabSz="488950">
            <a:lnSpc>
              <a:spcPct val="90000"/>
            </a:lnSpc>
            <a:spcBef>
              <a:spcPct val="0"/>
            </a:spcBef>
            <a:spcAft>
              <a:spcPct val="35000"/>
            </a:spcAft>
            <a:buNone/>
          </a:pPr>
          <a:r>
            <a:rPr lang="en-US" sz="1100" kern="1200" dirty="0"/>
            <a:t>Marcia Leventhal</a:t>
          </a:r>
        </a:p>
        <a:p>
          <a:pPr marL="0" lvl="0" indent="0" algn="ctr" defTabSz="488950">
            <a:lnSpc>
              <a:spcPct val="90000"/>
            </a:lnSpc>
            <a:spcBef>
              <a:spcPct val="0"/>
            </a:spcBef>
            <a:spcAft>
              <a:spcPct val="35000"/>
            </a:spcAft>
            <a:buNone/>
          </a:pPr>
          <a:r>
            <a:rPr lang="en-US" sz="1100" kern="1200" dirty="0"/>
            <a:t>Johanna </a:t>
          </a:r>
          <a:r>
            <a:rPr lang="en-US" sz="1100" kern="1200" dirty="0" err="1"/>
            <a:t>Exiner</a:t>
          </a:r>
          <a:endParaRPr lang="en-US" sz="1100" kern="1200" dirty="0"/>
        </a:p>
        <a:p>
          <a:pPr marL="0" lvl="0" indent="0" algn="ctr" defTabSz="488950">
            <a:lnSpc>
              <a:spcPct val="90000"/>
            </a:lnSpc>
            <a:spcBef>
              <a:spcPct val="0"/>
            </a:spcBef>
            <a:spcAft>
              <a:spcPct val="35000"/>
            </a:spcAft>
            <a:buNone/>
          </a:pPr>
          <a:r>
            <a:rPr lang="en-US" sz="1100" kern="1200" dirty="0"/>
            <a:t>IDTIA</a:t>
          </a:r>
        </a:p>
        <a:p>
          <a:pPr marL="0" lvl="0" indent="0" algn="ctr" defTabSz="488950">
            <a:lnSpc>
              <a:spcPct val="90000"/>
            </a:lnSpc>
            <a:spcBef>
              <a:spcPct val="0"/>
            </a:spcBef>
            <a:spcAft>
              <a:spcPct val="35000"/>
            </a:spcAft>
            <a:buNone/>
          </a:pPr>
          <a:r>
            <a:rPr lang="en-US" sz="1100" kern="1200" dirty="0"/>
            <a:t>DTAA</a:t>
          </a:r>
        </a:p>
        <a:p>
          <a:pPr marL="0" lvl="0" indent="0" algn="ctr" defTabSz="488950">
            <a:lnSpc>
              <a:spcPct val="90000"/>
            </a:lnSpc>
            <a:spcBef>
              <a:spcPct val="0"/>
            </a:spcBef>
            <a:spcAft>
              <a:spcPct val="35000"/>
            </a:spcAft>
            <a:buNone/>
          </a:pPr>
          <a:endParaRPr lang="en-US" sz="1100" kern="1200" dirty="0"/>
        </a:p>
      </dsp:txBody>
      <dsp:txXfrm>
        <a:off x="4507681" y="310058"/>
        <a:ext cx="2217608" cy="1243415"/>
      </dsp:txXfrm>
    </dsp:sp>
    <dsp:sp modelId="{8801BA21-B732-43C2-BD4E-EED526CA614C}">
      <dsp:nvSpPr>
        <dsp:cNvPr id="0" name=""/>
        <dsp:cNvSpPr/>
      </dsp:nvSpPr>
      <dsp:spPr>
        <a:xfrm>
          <a:off x="5616485" y="1631187"/>
          <a:ext cx="0" cy="3885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77628" y="1553473"/>
          <a:ext cx="77713" cy="77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87F7D-2902-4042-B487-210BBEC5161A}" type="datetimeFigureOut">
              <a:rPr lang="en-AU" smtClean="0"/>
              <a:t>16/05/2021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43E5F-4755-4110-A769-22F637F2F8A3}" type="slidenum">
              <a:rPr lang="en-AU" smtClean="0"/>
              <a:t>‹#›</a:t>
            </a:fld>
            <a:endParaRPr lang="en-AU"/>
          </a:p>
        </p:txBody>
      </p:sp>
    </p:spTree>
    <p:extLst>
      <p:ext uri="{BB962C8B-B14F-4D97-AF65-F5344CB8AC3E}">
        <p14:creationId xmlns:p14="http://schemas.microsoft.com/office/powerpoint/2010/main" val="297078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Espenak</a:t>
            </a:r>
            <a:r>
              <a:rPr lang="en-AU" dirty="0"/>
              <a:t>: Developed a complete psychomotor therapy treatment plan that included Diagnostic Movement Tests  and she ran the first </a:t>
            </a:r>
            <a:r>
              <a:rPr lang="en-AU" dirty="0" err="1"/>
              <a:t>dmt</a:t>
            </a:r>
            <a:r>
              <a:rPr lang="en-AU" dirty="0"/>
              <a:t> post graduate training program in the States. </a:t>
            </a:r>
          </a:p>
          <a:p>
            <a:endParaRPr lang="en-AU" dirty="0"/>
          </a:p>
          <a:p>
            <a:r>
              <a:rPr lang="en-AU" dirty="0"/>
              <a:t>Blanche Evans worked with normal neurotics to help them reunite body and mind to natural expressive body rhythms, she used a lot of improvisation</a:t>
            </a:r>
          </a:p>
          <a:p>
            <a:endParaRPr lang="en-AU" dirty="0"/>
          </a:p>
          <a:p>
            <a:r>
              <a:rPr lang="en-AU" dirty="0" err="1"/>
              <a:t>Schoop’s</a:t>
            </a:r>
            <a:r>
              <a:rPr lang="en-AU" dirty="0"/>
              <a:t>: well-known mime artist across Europe before moving to the States: major contribution was the exploration of playful, expressive and creative interactions with her patients. </a:t>
            </a:r>
          </a:p>
        </p:txBody>
      </p:sp>
      <p:sp>
        <p:nvSpPr>
          <p:cNvPr id="4" name="Slide Number Placeholder 3"/>
          <p:cNvSpPr>
            <a:spLocks noGrp="1"/>
          </p:cNvSpPr>
          <p:nvPr>
            <p:ph type="sldNum" sz="quarter" idx="5"/>
          </p:nvPr>
        </p:nvSpPr>
        <p:spPr/>
        <p:txBody>
          <a:bodyPr/>
          <a:lstStyle/>
          <a:p>
            <a:fld id="{A2D43E5F-4755-4110-A769-22F637F2F8A3}" type="slidenum">
              <a:rPr lang="en-AU" smtClean="0"/>
              <a:t>12</a:t>
            </a:fld>
            <a:endParaRPr lang="en-AU"/>
          </a:p>
        </p:txBody>
      </p:sp>
    </p:spTree>
    <p:extLst>
      <p:ext uri="{BB962C8B-B14F-4D97-AF65-F5344CB8AC3E}">
        <p14:creationId xmlns:p14="http://schemas.microsoft.com/office/powerpoint/2010/main" val="208159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Elizabeth Loughlin,   Jane Refshauge,   Kim Dunphy, </a:t>
            </a:r>
            <a:br>
              <a:rPr lang="en-AU" sz="1200" dirty="0"/>
            </a:br>
            <a:r>
              <a:rPr lang="en-AU" sz="1200" dirty="0"/>
              <a:t>Fran </a:t>
            </a:r>
            <a:r>
              <a:rPr lang="en-AU" sz="1200" dirty="0" err="1"/>
              <a:t>Ostroburski</a:t>
            </a:r>
            <a:br>
              <a:rPr lang="en-AU" sz="1200" dirty="0"/>
            </a:br>
            <a:r>
              <a:rPr lang="en-AU" sz="1200" dirty="0"/>
              <a:t>Anna </a:t>
            </a:r>
            <a:r>
              <a:rPr lang="en-AU" sz="1200" dirty="0" err="1"/>
              <a:t>Schlusser</a:t>
            </a:r>
            <a:endParaRPr lang="en-AU" dirty="0"/>
          </a:p>
        </p:txBody>
      </p:sp>
      <p:sp>
        <p:nvSpPr>
          <p:cNvPr id="4" name="Slide Number Placeholder 3"/>
          <p:cNvSpPr>
            <a:spLocks noGrp="1"/>
          </p:cNvSpPr>
          <p:nvPr>
            <p:ph type="sldNum" sz="quarter" idx="5"/>
          </p:nvPr>
        </p:nvSpPr>
        <p:spPr/>
        <p:txBody>
          <a:bodyPr/>
          <a:lstStyle/>
          <a:p>
            <a:fld id="{A2D43E5F-4755-4110-A769-22F637F2F8A3}" type="slidenum">
              <a:rPr lang="en-AU" smtClean="0"/>
              <a:t>16</a:t>
            </a:fld>
            <a:endParaRPr lang="en-AU"/>
          </a:p>
        </p:txBody>
      </p:sp>
    </p:spTree>
    <p:extLst>
      <p:ext uri="{BB962C8B-B14F-4D97-AF65-F5344CB8AC3E}">
        <p14:creationId xmlns:p14="http://schemas.microsoft.com/office/powerpoint/2010/main" val="332990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encourtney.com/ebooks/dance/"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819945" cy="2153666"/>
          </a:xfrm>
        </p:spPr>
        <p:txBody>
          <a:bodyPr>
            <a:normAutofit fontScale="90000"/>
          </a:bodyPr>
          <a:lstStyle/>
          <a:p>
            <a:r>
              <a:rPr lang="en-US" sz="4400">
                <a:solidFill>
                  <a:schemeClr val="tx1"/>
                </a:solidFill>
              </a:rPr>
              <a:t>Introduction to dance Movement therapy</a:t>
            </a:r>
            <a:endParaRPr lang="en-US" sz="4400"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04A328B-0D38-421D-879B-A07D429DD792}"/>
              </a:ext>
            </a:extLst>
          </p:cNvPr>
          <p:cNvSpPr>
            <a:spLocks noGrp="1"/>
          </p:cNvSpPr>
          <p:nvPr>
            <p:ph type="title"/>
          </p:nvPr>
        </p:nvSpPr>
        <p:spPr>
          <a:xfrm>
            <a:off x="737486" y="727626"/>
            <a:ext cx="4602152" cy="1718225"/>
          </a:xfrm>
        </p:spPr>
        <p:txBody>
          <a:bodyPr>
            <a:normAutofit/>
          </a:bodyPr>
          <a:lstStyle/>
          <a:p>
            <a:r>
              <a:rPr lang="en-AU" sz="2800" dirty="0"/>
              <a:t>Prevalent forms of dance in the early 20</a:t>
            </a:r>
            <a:r>
              <a:rPr lang="en-AU" sz="2800" baseline="30000" dirty="0"/>
              <a:t>th</a:t>
            </a:r>
            <a:r>
              <a:rPr lang="en-AU" sz="2800" dirty="0"/>
              <a:t> Century and the emergence of Dance Movement Therapy</a:t>
            </a:r>
          </a:p>
        </p:txBody>
      </p:sp>
      <p:sp>
        <p:nvSpPr>
          <p:cNvPr id="3" name="Content Placeholder 2">
            <a:extLst>
              <a:ext uri="{FF2B5EF4-FFF2-40B4-BE49-F238E27FC236}">
                <a16:creationId xmlns:a16="http://schemas.microsoft.com/office/drawing/2014/main" id="{814B6313-0556-4851-887C-197874C331FD}"/>
              </a:ext>
            </a:extLst>
          </p:cNvPr>
          <p:cNvSpPr>
            <a:spLocks noGrp="1"/>
          </p:cNvSpPr>
          <p:nvPr>
            <p:ph idx="1"/>
          </p:nvPr>
        </p:nvSpPr>
        <p:spPr>
          <a:xfrm>
            <a:off x="737486" y="2538919"/>
            <a:ext cx="4602152" cy="3596880"/>
          </a:xfrm>
        </p:spPr>
        <p:txBody>
          <a:bodyPr>
            <a:normAutofit/>
          </a:bodyPr>
          <a:lstStyle/>
          <a:p>
            <a:r>
              <a:rPr lang="en-AU" dirty="0"/>
              <a:t>Ballet                                                                                            Show dance</a:t>
            </a:r>
          </a:p>
          <a:p>
            <a:r>
              <a:rPr lang="en-AU" dirty="0"/>
              <a:t>Neither form connected the person to the dance. The focus was on technique, performance and appearance.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79" name="Rectangle 78">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Search - Getty Images UK: windmill theatre | Photo, Windmill, Image">
            <a:extLst>
              <a:ext uri="{FF2B5EF4-FFF2-40B4-BE49-F238E27FC236}">
                <a16:creationId xmlns:a16="http://schemas.microsoft.com/office/drawing/2014/main" id="{0BDCF176-AEFB-45AC-89A2-F95135C66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98" r="7783" b="2"/>
          <a:stretch/>
        </p:blipFill>
        <p:spPr bwMode="auto">
          <a:xfrm>
            <a:off x="8245165" y="3209731"/>
            <a:ext cx="3716680" cy="33963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 Brief But Stunning Visual History Of Ballet In The 20th Century | HuffPost">
            <a:extLst>
              <a:ext uri="{FF2B5EF4-FFF2-40B4-BE49-F238E27FC236}">
                <a16:creationId xmlns:a16="http://schemas.microsoft.com/office/drawing/2014/main" id="{04B4A0E4-03B8-4D8C-A63F-3722748DA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53" r="-1" b="12898"/>
          <a:stretch/>
        </p:blipFill>
        <p:spPr bwMode="auto">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97A2BC95-C3E4-4C4F-A0B6-42E129C67CE1}"/>
              </a:ext>
            </a:extLst>
          </p:cNvPr>
          <p:cNvSpPr>
            <a:spLocks noGrp="1"/>
          </p:cNvSpPr>
          <p:nvPr>
            <p:ph type="title"/>
          </p:nvPr>
        </p:nvSpPr>
        <p:spPr>
          <a:xfrm>
            <a:off x="1066800" y="642594"/>
            <a:ext cx="10058400" cy="1371600"/>
          </a:xfrm>
        </p:spPr>
        <p:txBody>
          <a:bodyPr>
            <a:normAutofit/>
          </a:bodyPr>
          <a:lstStyle/>
          <a:p>
            <a:r>
              <a:rPr lang="en-AU" dirty="0"/>
              <a:t>Pioneers of DMT</a:t>
            </a:r>
          </a:p>
        </p:txBody>
      </p:sp>
      <p:sp>
        <p:nvSpPr>
          <p:cNvPr id="3" name="Content Placeholder 2">
            <a:extLst>
              <a:ext uri="{FF2B5EF4-FFF2-40B4-BE49-F238E27FC236}">
                <a16:creationId xmlns:a16="http://schemas.microsoft.com/office/drawing/2014/main" id="{D8499C2C-39AA-4A2D-8C91-8582A6C28524}"/>
              </a:ext>
            </a:extLst>
          </p:cNvPr>
          <p:cNvSpPr>
            <a:spLocks noGrp="1"/>
          </p:cNvSpPr>
          <p:nvPr>
            <p:ph idx="1"/>
          </p:nvPr>
        </p:nvSpPr>
        <p:spPr>
          <a:xfrm>
            <a:off x="1066800" y="2103120"/>
            <a:ext cx="6485467" cy="3931920"/>
          </a:xfrm>
        </p:spPr>
        <p:txBody>
          <a:bodyPr>
            <a:normAutofit fontScale="77500" lnSpcReduction="20000"/>
          </a:bodyPr>
          <a:lstStyle/>
          <a:p>
            <a:r>
              <a:rPr lang="en-AU" sz="2000" dirty="0"/>
              <a:t>By the 1940’s there was a strong movement toward expressive dance. To connect dance to ‘spontaneity, authenticity and individual expression, awareness of body, themes that stressed a whole range of feelings and relationships….the essence of dance therapy.’ </a:t>
            </a:r>
            <a:r>
              <a:rPr lang="en-AU" sz="2000" dirty="0" err="1"/>
              <a:t>Bartenieff</a:t>
            </a:r>
            <a:r>
              <a:rPr lang="en-AU" sz="2000" dirty="0"/>
              <a:t> in Levy 1988</a:t>
            </a:r>
          </a:p>
          <a:p>
            <a:pPr marL="0" indent="0">
              <a:buNone/>
            </a:pPr>
            <a:r>
              <a:rPr lang="en-AU" sz="2000" dirty="0"/>
              <a:t>The bridge toward expressive dance were: </a:t>
            </a:r>
          </a:p>
          <a:p>
            <a:r>
              <a:rPr lang="en-AU" sz="2000" dirty="0"/>
              <a:t> </a:t>
            </a:r>
            <a:r>
              <a:rPr lang="en-AU" sz="2000" b="1" dirty="0"/>
              <a:t>ancient Greek theatre </a:t>
            </a:r>
            <a:r>
              <a:rPr lang="en-AU" sz="2000" dirty="0"/>
              <a:t>which helped audiences experience emotional catharsis </a:t>
            </a:r>
          </a:p>
          <a:p>
            <a:pPr marL="0" indent="0">
              <a:buNone/>
            </a:pPr>
            <a:r>
              <a:rPr lang="en-AU" sz="2000" dirty="0"/>
              <a:t>and </a:t>
            </a:r>
          </a:p>
          <a:p>
            <a:r>
              <a:rPr lang="en-AU" sz="2000" b="1" dirty="0"/>
              <a:t>primitive ritual dances </a:t>
            </a:r>
            <a:r>
              <a:rPr lang="en-AU" sz="2000" dirty="0"/>
              <a:t>as expressions of magic, religion and spirituality. </a:t>
            </a:r>
          </a:p>
          <a:p>
            <a:r>
              <a:rPr lang="en-AU" sz="2000" dirty="0"/>
              <a:t>Mary </a:t>
            </a:r>
            <a:r>
              <a:rPr lang="en-AU" sz="2000" dirty="0" err="1"/>
              <a:t>Wigman</a:t>
            </a:r>
            <a:r>
              <a:rPr lang="en-AU" sz="2000" dirty="0"/>
              <a:t> –Germany (1886-1973) Movement Choirs </a:t>
            </a:r>
          </a:p>
          <a:p>
            <a:r>
              <a:rPr lang="en-AU" sz="2000" dirty="0"/>
              <a:t>Dances that were focused on the pure essence of personal expression. </a:t>
            </a:r>
          </a:p>
          <a:p>
            <a:endParaRPr lang="en-AU" dirty="0"/>
          </a:p>
          <a:p>
            <a:endParaRPr lang="en-AU" dirty="0"/>
          </a:p>
        </p:txBody>
      </p:sp>
      <p:pic>
        <p:nvPicPr>
          <p:cNvPr id="5122" name="Picture 2" descr="wolfguenterthiel: Mary Wigman: a dance pioneer with an awkward past">
            <a:extLst>
              <a:ext uri="{FF2B5EF4-FFF2-40B4-BE49-F238E27FC236}">
                <a16:creationId xmlns:a16="http://schemas.microsoft.com/office/drawing/2014/main" id="{F653FCAD-DE86-4FD1-B553-A6A5C76FA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74" r="15741" b="1"/>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7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6">
            <a:extLst>
              <a:ext uri="{FF2B5EF4-FFF2-40B4-BE49-F238E27FC236}">
                <a16:creationId xmlns:a16="http://schemas.microsoft.com/office/drawing/2014/main" id="{AF515E41-913C-4B69-916F-62FEF7CD1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8">
            <a:extLst>
              <a:ext uri="{FF2B5EF4-FFF2-40B4-BE49-F238E27FC236}">
                <a16:creationId xmlns:a16="http://schemas.microsoft.com/office/drawing/2014/main" id="{4D05DEFE-805B-4BAD-A331-F023FB59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233264"/>
            <a:ext cx="3324388" cy="37556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Liljan Espenak - Deutsches Tanzarchiv Köln">
            <a:extLst>
              <a:ext uri="{FF2B5EF4-FFF2-40B4-BE49-F238E27FC236}">
                <a16:creationId xmlns:a16="http://schemas.microsoft.com/office/drawing/2014/main" id="{97B16B87-21E3-4067-A7E2-7A640808A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50" r="17999" b="-1"/>
          <a:stretch/>
        </p:blipFill>
        <p:spPr bwMode="auto">
          <a:xfrm>
            <a:off x="464650" y="396576"/>
            <a:ext cx="2861616" cy="3429000"/>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F4E53ACD-FACA-4AC5-A7A2-7DCA6AA69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42136"/>
            <a:ext cx="2722671" cy="246653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rian Chace: the lady, the legend. | Dance.Movement.Therapy.">
            <a:extLst>
              <a:ext uri="{FF2B5EF4-FFF2-40B4-BE49-F238E27FC236}">
                <a16:creationId xmlns:a16="http://schemas.microsoft.com/office/drawing/2014/main" id="{A6F3AB6F-140B-493D-B17B-C4CC76050E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19" r="1511" b="-4"/>
          <a:stretch/>
        </p:blipFill>
        <p:spPr bwMode="auto">
          <a:xfrm>
            <a:off x="3875920" y="396576"/>
            <a:ext cx="2355316" cy="2146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eautiful words from dance/movement therapy pioneer Trudi Schoop. | Dance .Movement.Therapy.">
            <a:extLst>
              <a:ext uri="{FF2B5EF4-FFF2-40B4-BE49-F238E27FC236}">
                <a16:creationId xmlns:a16="http://schemas.microsoft.com/office/drawing/2014/main" id="{A2A6541A-0759-4985-A1FF-038CDE4A61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85" r="10718" b="-1"/>
          <a:stretch/>
        </p:blipFill>
        <p:spPr bwMode="auto">
          <a:xfrm>
            <a:off x="975952" y="4366311"/>
            <a:ext cx="1834350" cy="1741336"/>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606DFDBB-4521-4E36-825C-EB821C7DF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871984"/>
            <a:ext cx="2722671" cy="37556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FF78B1D-2B20-47C4-B106-962315536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0" y="237744"/>
            <a:ext cx="5377853" cy="6382512"/>
          </a:xfrm>
          <a:prstGeom prst="rect">
            <a:avLst/>
          </a:prstGeom>
          <a:solidFill>
            <a:schemeClr val="bg1">
              <a:lumMod val="75000"/>
              <a:alpha val="60000"/>
            </a:schemeClr>
          </a:solidFill>
          <a:ln w="6350" cap="flat" cmpd="sng" algn="ctr">
            <a:noFill/>
            <a:prstDash val="solid"/>
          </a:ln>
          <a:effectLst>
            <a:softEdge rad="0"/>
          </a:effectLst>
        </p:spPr>
      </p:sp>
      <p:sp>
        <p:nvSpPr>
          <p:cNvPr id="107" name="Rectangle 106">
            <a:extLst>
              <a:ext uri="{FF2B5EF4-FFF2-40B4-BE49-F238E27FC236}">
                <a16:creationId xmlns:a16="http://schemas.microsoft.com/office/drawing/2014/main" id="{B4BCBD8A-2DB9-4198-95AA-53154902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4042" y="374904"/>
            <a:ext cx="5106102"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B14DF5F-7205-41D4-9F14-D1D32D986E9B}"/>
              </a:ext>
            </a:extLst>
          </p:cNvPr>
          <p:cNvSpPr>
            <a:spLocks noGrp="1"/>
          </p:cNvSpPr>
          <p:nvPr>
            <p:ph type="title"/>
          </p:nvPr>
        </p:nvSpPr>
        <p:spPr>
          <a:xfrm>
            <a:off x="6976534" y="642594"/>
            <a:ext cx="4560470" cy="1371600"/>
          </a:xfrm>
        </p:spPr>
        <p:txBody>
          <a:bodyPr>
            <a:normAutofit/>
          </a:bodyPr>
          <a:lstStyle/>
          <a:p>
            <a:r>
              <a:rPr lang="en-AU"/>
              <a:t>The Pioneers</a:t>
            </a:r>
          </a:p>
        </p:txBody>
      </p:sp>
      <p:sp>
        <p:nvSpPr>
          <p:cNvPr id="3" name="Content Placeholder 2">
            <a:extLst>
              <a:ext uri="{FF2B5EF4-FFF2-40B4-BE49-F238E27FC236}">
                <a16:creationId xmlns:a16="http://schemas.microsoft.com/office/drawing/2014/main" id="{7A96D7BC-B253-4817-9284-1A62998040A0}"/>
              </a:ext>
            </a:extLst>
          </p:cNvPr>
          <p:cNvSpPr>
            <a:spLocks noGrp="1"/>
          </p:cNvSpPr>
          <p:nvPr>
            <p:ph idx="1"/>
          </p:nvPr>
        </p:nvSpPr>
        <p:spPr>
          <a:xfrm>
            <a:off x="6976533" y="2103120"/>
            <a:ext cx="4560471" cy="3931920"/>
          </a:xfrm>
        </p:spPr>
        <p:txBody>
          <a:bodyPr>
            <a:normAutofit/>
          </a:bodyPr>
          <a:lstStyle/>
          <a:p>
            <a:r>
              <a:rPr lang="en-AU" sz="1700" dirty="0"/>
              <a:t>Dancers in Europe and the USA, such as Mary Whitehouse, Franziska Boas, </a:t>
            </a:r>
            <a:r>
              <a:rPr lang="en-AU" sz="1700" dirty="0" err="1"/>
              <a:t>Liljian</a:t>
            </a:r>
            <a:r>
              <a:rPr lang="en-AU" sz="1700" dirty="0"/>
              <a:t> </a:t>
            </a:r>
            <a:r>
              <a:rPr lang="en-AU" sz="1700" dirty="0" err="1"/>
              <a:t>Espenak</a:t>
            </a:r>
            <a:r>
              <a:rPr lang="en-AU" sz="1700" dirty="0"/>
              <a:t>, Trudi </a:t>
            </a:r>
            <a:r>
              <a:rPr lang="en-AU" sz="1700" dirty="0" err="1"/>
              <a:t>Schoop</a:t>
            </a:r>
            <a:r>
              <a:rPr lang="en-AU" sz="1700" dirty="0"/>
              <a:t>, Marion Chace and Irmgard </a:t>
            </a:r>
            <a:r>
              <a:rPr lang="en-AU" sz="1700" dirty="0" err="1"/>
              <a:t>Bartenieff</a:t>
            </a:r>
            <a:r>
              <a:rPr lang="en-AU" sz="1700" dirty="0"/>
              <a:t>  were highly influenced by </a:t>
            </a:r>
            <a:r>
              <a:rPr lang="en-AU" sz="1700" dirty="0" err="1"/>
              <a:t>Wigman</a:t>
            </a:r>
            <a:r>
              <a:rPr lang="en-AU" sz="1700" dirty="0"/>
              <a:t> and started to focus on the expressive aspect of dance to contact one’s ‘inner dance’ and the uncovering of the unconscious through body movement. </a:t>
            </a:r>
          </a:p>
          <a:p>
            <a:endParaRPr lang="en-AU" sz="1700" dirty="0"/>
          </a:p>
        </p:txBody>
      </p:sp>
      <p:sp>
        <p:nvSpPr>
          <p:cNvPr id="109" name="Rectangle 108">
            <a:extLst>
              <a:ext uri="{FF2B5EF4-FFF2-40B4-BE49-F238E27FC236}">
                <a16:creationId xmlns:a16="http://schemas.microsoft.com/office/drawing/2014/main" id="{005C1831-6254-4DDE-80B3-2FBFDACBB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2201"/>
            <a:ext cx="3324388" cy="24754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ry Starks Whitehouse…and Her Teachers – Movement In Depth">
            <a:extLst>
              <a:ext uri="{FF2B5EF4-FFF2-40B4-BE49-F238E27FC236}">
                <a16:creationId xmlns:a16="http://schemas.microsoft.com/office/drawing/2014/main" id="{08A19CCF-EEC8-4133-A17F-A14BA670D2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49" r="1899" b="-2"/>
          <a:stretch/>
        </p:blipFill>
        <p:spPr bwMode="auto">
          <a:xfrm>
            <a:off x="3876255" y="3035296"/>
            <a:ext cx="235464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3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3ECD-5D82-452B-ABE9-7852297E3DF6}"/>
              </a:ext>
            </a:extLst>
          </p:cNvPr>
          <p:cNvSpPr>
            <a:spLocks noGrp="1"/>
          </p:cNvSpPr>
          <p:nvPr>
            <p:ph type="title"/>
          </p:nvPr>
        </p:nvSpPr>
        <p:spPr>
          <a:xfrm>
            <a:off x="6579450" y="727627"/>
            <a:ext cx="4957553" cy="1645920"/>
          </a:xfrm>
        </p:spPr>
        <p:txBody>
          <a:bodyPr>
            <a:normAutofit/>
          </a:bodyPr>
          <a:lstStyle/>
          <a:p>
            <a:r>
              <a:rPr lang="en-AU" dirty="0"/>
              <a:t>Psychological  influences: </a:t>
            </a:r>
          </a:p>
        </p:txBody>
      </p:sp>
      <p:sp>
        <p:nvSpPr>
          <p:cNvPr id="7174" name="Rectangle 7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175" name="Rectangle 76">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172" name="Picture 4" descr="How sex drove Jung and Freud apart – because of their ideological  differences over its meaning">
            <a:extLst>
              <a:ext uri="{FF2B5EF4-FFF2-40B4-BE49-F238E27FC236}">
                <a16:creationId xmlns:a16="http://schemas.microsoft.com/office/drawing/2014/main" id="{82854C27-6344-40A5-97CB-939D7C58D9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256" y="2277513"/>
            <a:ext cx="4414438" cy="23211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F146A5-19A3-4102-9498-B41C68CF1E1C}"/>
              </a:ext>
            </a:extLst>
          </p:cNvPr>
          <p:cNvSpPr>
            <a:spLocks noGrp="1"/>
          </p:cNvSpPr>
          <p:nvPr>
            <p:ph idx="1"/>
          </p:nvPr>
        </p:nvSpPr>
        <p:spPr>
          <a:xfrm>
            <a:off x="6579450" y="2538919"/>
            <a:ext cx="4957554" cy="3496120"/>
          </a:xfrm>
        </p:spPr>
        <p:txBody>
          <a:bodyPr>
            <a:normAutofit lnSpcReduction="10000"/>
          </a:bodyPr>
          <a:lstStyle/>
          <a:p>
            <a:pPr>
              <a:lnSpc>
                <a:spcPct val="100000"/>
              </a:lnSpc>
            </a:pPr>
            <a:r>
              <a:rPr lang="en-AU" sz="1300" dirty="0"/>
              <a:t>The early pioneers merged the theoretical frameworks of Freud, Adler</a:t>
            </a:r>
            <a:r>
              <a:rPr lang="en-AU" sz="1300"/>
              <a:t>, Jung, Reich </a:t>
            </a:r>
            <a:r>
              <a:rPr lang="en-AU" sz="1300" dirty="0"/>
              <a:t>and other psychoanalysts to their dance experience and intuitive knowledge to explore:  </a:t>
            </a:r>
          </a:p>
          <a:p>
            <a:pPr>
              <a:lnSpc>
                <a:spcPct val="100000"/>
              </a:lnSpc>
            </a:pPr>
            <a:r>
              <a:rPr lang="en-AU" sz="1300" dirty="0"/>
              <a:t>the motivation behind human action in their choreography</a:t>
            </a:r>
          </a:p>
          <a:p>
            <a:pPr marL="0" indent="0">
              <a:lnSpc>
                <a:spcPct val="100000"/>
              </a:lnSpc>
              <a:buNone/>
            </a:pPr>
            <a:r>
              <a:rPr lang="en-AU" sz="1300" dirty="0"/>
              <a:t>And </a:t>
            </a:r>
          </a:p>
          <a:p>
            <a:pPr>
              <a:lnSpc>
                <a:spcPct val="100000"/>
              </a:lnSpc>
            </a:pPr>
            <a:r>
              <a:rPr lang="en-AU" sz="1300" dirty="0"/>
              <a:t> movement as a vehicle for self-expression</a:t>
            </a:r>
          </a:p>
          <a:p>
            <a:pPr>
              <a:lnSpc>
                <a:spcPct val="100000"/>
              </a:lnSpc>
            </a:pPr>
            <a:endParaRPr lang="en-AU" sz="1300" dirty="0"/>
          </a:p>
          <a:p>
            <a:pPr>
              <a:lnSpc>
                <a:spcPct val="100000"/>
              </a:lnSpc>
            </a:pPr>
            <a:r>
              <a:rPr lang="en-AU" sz="1300" dirty="0"/>
              <a:t>In the 1940’s dance therapy was limited to mental institutions to predominantly non-verbal patients.</a:t>
            </a:r>
          </a:p>
          <a:p>
            <a:pPr>
              <a:lnSpc>
                <a:spcPct val="100000"/>
              </a:lnSpc>
            </a:pPr>
            <a:r>
              <a:rPr lang="en-AU" sz="1300" dirty="0"/>
              <a:t>By the 1950’s it had spread to private studios with ‘normal and neurotic’ individuals. </a:t>
            </a:r>
          </a:p>
          <a:p>
            <a:pPr>
              <a:lnSpc>
                <a:spcPct val="100000"/>
              </a:lnSpc>
            </a:pPr>
            <a:r>
              <a:rPr lang="en-AU" sz="1300" dirty="0"/>
              <a:t>By the 1960’s trainings in dance therapy had commenced in the USA and in 1966 ADTA was formed. It was the first step toward becoming a recognized and organized profession. </a:t>
            </a:r>
          </a:p>
          <a:p>
            <a:pPr>
              <a:lnSpc>
                <a:spcPct val="100000"/>
              </a:lnSpc>
            </a:pPr>
            <a:endParaRPr lang="en-AU" sz="1300" dirty="0"/>
          </a:p>
          <a:p>
            <a:pPr>
              <a:lnSpc>
                <a:spcPct val="100000"/>
              </a:lnSpc>
            </a:pPr>
            <a:endParaRPr lang="en-AU" sz="1300" dirty="0"/>
          </a:p>
          <a:p>
            <a:pPr>
              <a:lnSpc>
                <a:spcPct val="100000"/>
              </a:lnSpc>
            </a:pPr>
            <a:endParaRPr lang="en-AU" sz="1300" dirty="0"/>
          </a:p>
        </p:txBody>
      </p:sp>
    </p:spTree>
    <p:extLst>
      <p:ext uri="{BB962C8B-B14F-4D97-AF65-F5344CB8AC3E}">
        <p14:creationId xmlns:p14="http://schemas.microsoft.com/office/powerpoint/2010/main" val="364255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F0B7E-29B3-4024-9DC5-D1A406BB1E75}"/>
              </a:ext>
            </a:extLst>
          </p:cNvPr>
          <p:cNvSpPr>
            <a:spLocks noGrp="1"/>
          </p:cNvSpPr>
          <p:nvPr>
            <p:ph type="title"/>
          </p:nvPr>
        </p:nvSpPr>
        <p:spPr>
          <a:xfrm>
            <a:off x="6846137" y="804073"/>
            <a:ext cx="4602152" cy="1345449"/>
          </a:xfrm>
        </p:spPr>
        <p:txBody>
          <a:bodyPr>
            <a:normAutofit/>
          </a:bodyPr>
          <a:lstStyle/>
          <a:p>
            <a:endParaRPr lang="en-AU" dirty="0"/>
          </a:p>
        </p:txBody>
      </p:sp>
      <p:pic>
        <p:nvPicPr>
          <p:cNvPr id="8194" name="Picture 2">
            <a:extLst>
              <a:ext uri="{FF2B5EF4-FFF2-40B4-BE49-F238E27FC236}">
                <a16:creationId xmlns:a16="http://schemas.microsoft.com/office/drawing/2014/main" id="{16BAC1A2-9F4A-43AA-82C5-35C254EAF1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8" y="857878"/>
            <a:ext cx="5060992" cy="2252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r Marcia B Leventhal">
            <a:extLst>
              <a:ext uri="{FF2B5EF4-FFF2-40B4-BE49-F238E27FC236}">
                <a16:creationId xmlns:a16="http://schemas.microsoft.com/office/drawing/2014/main" id="{9E9D8552-997A-4867-B930-D0190F58BD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712" y="3509433"/>
            <a:ext cx="1844503" cy="27717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BDE421-ED1E-47A6-8130-67E208FB82AF}"/>
              </a:ext>
            </a:extLst>
          </p:cNvPr>
          <p:cNvSpPr>
            <a:spLocks noGrp="1"/>
          </p:cNvSpPr>
          <p:nvPr>
            <p:ph idx="1"/>
          </p:nvPr>
        </p:nvSpPr>
        <p:spPr>
          <a:xfrm>
            <a:off x="6846137" y="2303563"/>
            <a:ext cx="4602152" cy="3715424"/>
          </a:xfrm>
        </p:spPr>
        <p:txBody>
          <a:bodyPr>
            <a:normAutofit/>
          </a:bodyPr>
          <a:lstStyle/>
          <a:p>
            <a:pPr fontAlgn="base"/>
            <a:r>
              <a:rPr lang="en-US" b="0" i="0" dirty="0">
                <a:effectLst/>
                <a:latin typeface="Roboto"/>
              </a:rPr>
              <a:t>The International Dance Therapy Institute of Australia Inc (IDTIA) was established in Melbourne in 1989 out of a need for extended study and training in dance therapy.</a:t>
            </a:r>
          </a:p>
          <a:p>
            <a:pPr fontAlgn="base"/>
            <a:r>
              <a:rPr lang="en-US" b="0" i="0" dirty="0">
                <a:effectLst/>
                <a:latin typeface="Roboto"/>
              </a:rPr>
              <a:t>Dr. Marcia Leventhal, who studied with early dance movement therapy pioneers and conducted the Graduate Dance Therapy Program at New York University for sixteen years, directed the initial IDTIA training programs.</a:t>
            </a:r>
          </a:p>
          <a:p>
            <a:pPr fontAlgn="base"/>
            <a:r>
              <a:rPr lang="en-US" dirty="0">
                <a:latin typeface="Roboto"/>
              </a:rPr>
              <a:t>DTAA was formed in 1994 to recognize DMT as a profession in Australia and now, Australasia. </a:t>
            </a:r>
            <a:endParaRPr lang="en-US" b="0" i="0" dirty="0">
              <a:effectLst/>
              <a:latin typeface="Roboto"/>
            </a:endParaRPr>
          </a:p>
          <a:p>
            <a:endParaRPr lang="en-AU" dirty="0"/>
          </a:p>
        </p:txBody>
      </p:sp>
    </p:spTree>
    <p:extLst>
      <p:ext uri="{BB962C8B-B14F-4D97-AF65-F5344CB8AC3E}">
        <p14:creationId xmlns:p14="http://schemas.microsoft.com/office/powerpoint/2010/main" val="239601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587E0-7004-4FF4-9242-FAE9CDBC3F59}"/>
              </a:ext>
            </a:extLst>
          </p:cNvPr>
          <p:cNvSpPr>
            <a:spLocks noGrp="1"/>
          </p:cNvSpPr>
          <p:nvPr>
            <p:ph type="title"/>
          </p:nvPr>
        </p:nvSpPr>
        <p:spPr>
          <a:xfrm>
            <a:off x="557720" y="612843"/>
            <a:ext cx="2312480" cy="1499738"/>
          </a:xfrm>
        </p:spPr>
        <p:txBody>
          <a:bodyPr anchor="b">
            <a:normAutofit/>
          </a:bodyPr>
          <a:lstStyle/>
          <a:p>
            <a:r>
              <a:rPr lang="en-AU" sz="2400"/>
              <a:t>Dance Movement Therapy Today</a:t>
            </a:r>
          </a:p>
        </p:txBody>
      </p:sp>
      <p:sp>
        <p:nvSpPr>
          <p:cNvPr id="3" name="Content Placeholder 2">
            <a:extLst>
              <a:ext uri="{FF2B5EF4-FFF2-40B4-BE49-F238E27FC236}">
                <a16:creationId xmlns:a16="http://schemas.microsoft.com/office/drawing/2014/main" id="{F5615DB5-F479-48AC-9B7D-58886CB3D372}"/>
              </a:ext>
            </a:extLst>
          </p:cNvPr>
          <p:cNvSpPr>
            <a:spLocks noGrp="1"/>
          </p:cNvSpPr>
          <p:nvPr>
            <p:ph idx="1"/>
          </p:nvPr>
        </p:nvSpPr>
        <p:spPr>
          <a:xfrm>
            <a:off x="557720" y="2149813"/>
            <a:ext cx="2312479" cy="3854197"/>
          </a:xfrm>
        </p:spPr>
        <p:txBody>
          <a:bodyPr>
            <a:normAutofit fontScale="92500" lnSpcReduction="10000"/>
          </a:bodyPr>
          <a:lstStyle/>
          <a:p>
            <a:r>
              <a:rPr lang="en-AU" sz="1300" dirty="0">
                <a:solidFill>
                  <a:schemeClr val="tx1">
                    <a:lumMod val="85000"/>
                    <a:lumOff val="15000"/>
                  </a:schemeClr>
                </a:solidFill>
              </a:rPr>
              <a:t>DMT is offered in clinical, educational and community settings. </a:t>
            </a:r>
          </a:p>
          <a:p>
            <a:r>
              <a:rPr lang="en-AU" sz="1300" dirty="0">
                <a:solidFill>
                  <a:schemeClr val="tx1">
                    <a:lumMod val="85000"/>
                    <a:lumOff val="15000"/>
                  </a:schemeClr>
                </a:solidFill>
              </a:rPr>
              <a:t>Research in the field of DMT is helping to establish DMT as primary therapy. </a:t>
            </a:r>
          </a:p>
          <a:p>
            <a:pPr fontAlgn="base"/>
            <a:r>
              <a:rPr lang="en-US" sz="1300" b="0" dirty="0">
                <a:solidFill>
                  <a:schemeClr val="tx1">
                    <a:lumMod val="85000"/>
                    <a:lumOff val="15000"/>
                  </a:schemeClr>
                </a:solidFill>
                <a:effectLst/>
                <a:latin typeface="Oxygen"/>
              </a:rPr>
              <a:t>Dance/movement therapy is a versatile form of therapy founded on the idea that motion and emotion are interconnected. The creative expression of dance therapy can bolster communication skills and inspire dynamic relationships. It is commonly used to treat physical, psychological, cognitive, and social issues such as:</a:t>
            </a:r>
          </a:p>
          <a:p>
            <a:pPr fontAlgn="base"/>
            <a:endParaRPr lang="en-US" sz="1300" b="0" dirty="0">
              <a:solidFill>
                <a:schemeClr val="tx1">
                  <a:lumMod val="85000"/>
                  <a:lumOff val="15000"/>
                </a:schemeClr>
              </a:solidFill>
              <a:effectLst/>
              <a:latin typeface="Oxygen"/>
            </a:endParaRPr>
          </a:p>
          <a:p>
            <a:pPr fontAlgn="base"/>
            <a:endParaRPr lang="en-US" sz="1300" b="0" dirty="0">
              <a:solidFill>
                <a:schemeClr val="tx1">
                  <a:lumMod val="85000"/>
                  <a:lumOff val="15000"/>
                </a:schemeClr>
              </a:solidFill>
              <a:effectLst/>
              <a:latin typeface="Oxygen"/>
            </a:endParaRPr>
          </a:p>
          <a:p>
            <a:pPr fontAlgn="base"/>
            <a:endParaRPr lang="en-US" sz="1300" b="0" dirty="0">
              <a:solidFill>
                <a:schemeClr val="tx1">
                  <a:lumMod val="85000"/>
                  <a:lumOff val="15000"/>
                </a:schemeClr>
              </a:solidFill>
              <a:effectLst/>
              <a:latin typeface="Oxygen"/>
            </a:endParaRPr>
          </a:p>
          <a:p>
            <a:pPr marL="0" indent="0">
              <a:buNone/>
            </a:pPr>
            <a:endParaRPr lang="en-AU" sz="1300" dirty="0">
              <a:solidFill>
                <a:schemeClr val="tx1">
                  <a:lumMod val="85000"/>
                  <a:lumOff val="15000"/>
                </a:schemeClr>
              </a:solidFill>
            </a:endParaRP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6D062103-49B1-466C-8ED9-83746D2EA004}"/>
              </a:ext>
            </a:extLst>
          </p:cNvPr>
          <p:cNvPicPr>
            <a:picLocks noChangeAspect="1"/>
          </p:cNvPicPr>
          <p:nvPr/>
        </p:nvPicPr>
        <p:blipFill>
          <a:blip r:embed="rId2"/>
          <a:stretch>
            <a:fillRect/>
          </a:stretch>
        </p:blipFill>
        <p:spPr>
          <a:xfrm>
            <a:off x="4049422" y="1479930"/>
            <a:ext cx="7237877" cy="3926547"/>
          </a:xfrm>
          <a:prstGeom prst="rect">
            <a:avLst/>
          </a:prstGeom>
        </p:spPr>
      </p:pic>
    </p:spTree>
    <p:extLst>
      <p:ext uri="{BB962C8B-B14F-4D97-AF65-F5344CB8AC3E}">
        <p14:creationId xmlns:p14="http://schemas.microsoft.com/office/powerpoint/2010/main" val="104908504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6D6-618C-4D00-BA6E-A838BE32DFE1}"/>
              </a:ext>
            </a:extLst>
          </p:cNvPr>
          <p:cNvSpPr>
            <a:spLocks noGrp="1"/>
          </p:cNvSpPr>
          <p:nvPr>
            <p:ph type="title"/>
          </p:nvPr>
        </p:nvSpPr>
        <p:spPr>
          <a:xfrm>
            <a:off x="936172" y="603405"/>
            <a:ext cx="10058400" cy="1371600"/>
          </a:xfrm>
        </p:spPr>
        <p:txBody>
          <a:bodyPr>
            <a:normAutofit fontScale="90000"/>
          </a:bodyPr>
          <a:lstStyle/>
          <a:p>
            <a:r>
              <a:rPr lang="en-AU" dirty="0"/>
              <a:t>Dance Movement Therapy in Australia today</a:t>
            </a:r>
            <a:br>
              <a:rPr lang="en-AU" dirty="0"/>
            </a:br>
            <a:endParaRPr lang="en-AU" dirty="0"/>
          </a:p>
        </p:txBody>
      </p:sp>
      <p:sp>
        <p:nvSpPr>
          <p:cNvPr id="3" name="Content Placeholder 2">
            <a:extLst>
              <a:ext uri="{FF2B5EF4-FFF2-40B4-BE49-F238E27FC236}">
                <a16:creationId xmlns:a16="http://schemas.microsoft.com/office/drawing/2014/main" id="{FCB50866-751A-4849-A98E-997F0D2E786C}"/>
              </a:ext>
            </a:extLst>
          </p:cNvPr>
          <p:cNvSpPr>
            <a:spLocks noGrp="1"/>
          </p:cNvSpPr>
          <p:nvPr>
            <p:ph idx="1"/>
          </p:nvPr>
        </p:nvSpPr>
        <p:spPr/>
        <p:txBody>
          <a:bodyPr/>
          <a:lstStyle/>
          <a:p>
            <a:r>
              <a:rPr lang="en-US" b="0" i="0" dirty="0">
                <a:solidFill>
                  <a:srgbClr val="666666"/>
                </a:solidFill>
                <a:effectLst/>
                <a:latin typeface="Helvetica Neue"/>
              </a:rPr>
              <a:t>clinical, institutional, community and private settings</a:t>
            </a:r>
          </a:p>
          <a:p>
            <a:pPr marL="0" indent="0">
              <a:buNone/>
            </a:pPr>
            <a:r>
              <a:rPr lang="en-US" b="0" i="0" dirty="0">
                <a:solidFill>
                  <a:srgbClr val="666666"/>
                </a:solidFill>
                <a:effectLst/>
                <a:latin typeface="Helvetica Neue"/>
              </a:rPr>
              <a:t>Such as: </a:t>
            </a:r>
          </a:p>
          <a:p>
            <a:r>
              <a:rPr lang="en-AU" dirty="0"/>
              <a:t>Aged Care Facilities </a:t>
            </a:r>
          </a:p>
          <a:p>
            <a:r>
              <a:rPr lang="en-AU" dirty="0"/>
              <a:t>NDIS Clients- in their homes, in schools, in institutions</a:t>
            </a:r>
          </a:p>
          <a:p>
            <a:r>
              <a:rPr lang="en-AU" dirty="0"/>
              <a:t>Hospitals: Psychiatric wards, children’s wards, </a:t>
            </a:r>
          </a:p>
          <a:p>
            <a:r>
              <a:rPr lang="en-AU" dirty="0"/>
              <a:t>Schools</a:t>
            </a:r>
          </a:p>
          <a:p>
            <a:r>
              <a:rPr lang="en-AU" dirty="0"/>
              <a:t>Trauma Recovery</a:t>
            </a:r>
          </a:p>
          <a:p>
            <a:r>
              <a:rPr lang="en-AU" dirty="0"/>
              <a:t>Eating Disorders</a:t>
            </a:r>
          </a:p>
          <a:p>
            <a:r>
              <a:rPr lang="en-AU" dirty="0"/>
              <a:t>War Veterans</a:t>
            </a:r>
          </a:p>
          <a:p>
            <a:r>
              <a:rPr lang="en-AU" dirty="0"/>
              <a:t>Private Practice</a:t>
            </a:r>
          </a:p>
          <a:p>
            <a:endParaRPr lang="en-AU" dirty="0"/>
          </a:p>
        </p:txBody>
      </p:sp>
    </p:spTree>
    <p:extLst>
      <p:ext uri="{BB962C8B-B14F-4D97-AF65-F5344CB8AC3E}">
        <p14:creationId xmlns:p14="http://schemas.microsoft.com/office/powerpoint/2010/main" val="337781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8F754C22-5D52-40C8-822D-AAE4D98636DA}"/>
              </a:ext>
            </a:extLst>
          </p:cNvPr>
          <p:cNvSpPr>
            <a:spLocks noGrp="1"/>
          </p:cNvSpPr>
          <p:nvPr>
            <p:ph type="title"/>
          </p:nvPr>
        </p:nvSpPr>
        <p:spPr>
          <a:xfrm>
            <a:off x="573409" y="559477"/>
            <a:ext cx="3765200" cy="5709931"/>
          </a:xfrm>
        </p:spPr>
        <p:txBody>
          <a:bodyPr>
            <a:normAutofit/>
          </a:bodyPr>
          <a:lstStyle/>
          <a:p>
            <a:pPr algn="ctr"/>
            <a:br>
              <a:rPr lang="en-AU" sz="2800" dirty="0"/>
            </a:br>
            <a:br>
              <a:rPr lang="en-AU" sz="2800" dirty="0"/>
            </a:br>
            <a:r>
              <a:rPr lang="en-AU" sz="2800" dirty="0"/>
              <a:t>Objectives: </a:t>
            </a:r>
            <a:br>
              <a:rPr lang="en-AU" sz="2800" dirty="0"/>
            </a:br>
            <a:r>
              <a:rPr lang="en-AU" sz="2800" b="1" dirty="0">
                <a:effectLst/>
                <a:latin typeface="Calibri" panose="020F0502020204030204" pitchFamily="34" charset="0"/>
                <a:ea typeface="Calibri" panose="020F0502020204030204" pitchFamily="34" charset="0"/>
                <a:cs typeface="Times New Roman" panose="02020603050405020304" pitchFamily="18" charset="0"/>
              </a:rPr>
              <a:t>During Workshop One</a:t>
            </a:r>
            <a:r>
              <a:rPr lang="en-AU" sz="2800" dirty="0">
                <a:effectLst/>
                <a:latin typeface="Calibri" panose="020F0502020204030204" pitchFamily="34" charset="0"/>
                <a:ea typeface="Calibri" panose="020F0502020204030204" pitchFamily="34" charset="0"/>
                <a:cs typeface="Times New Roman" panose="02020603050405020304" pitchFamily="18" charset="0"/>
              </a:rPr>
              <a:t>, you will be introduced to the following concepts and core Dance Movement Therapy practices and how they might apply to the clinical setting: </a:t>
            </a:r>
            <a:br>
              <a:rPr lang="en-AU" sz="2800" dirty="0">
                <a:effectLst/>
                <a:latin typeface="Calibri" panose="020F0502020204030204" pitchFamily="34" charset="0"/>
                <a:ea typeface="Calibri" panose="020F0502020204030204" pitchFamily="34" charset="0"/>
                <a:cs typeface="Times New Roman" panose="02020603050405020304" pitchFamily="18" charset="0"/>
              </a:rPr>
            </a:br>
            <a:br>
              <a:rPr lang="en-AU" sz="2800" dirty="0"/>
            </a:br>
            <a:endParaRPr lang="en-AU" sz="2800" dirty="0"/>
          </a:p>
        </p:txBody>
      </p:sp>
      <p:sp>
        <p:nvSpPr>
          <p:cNvPr id="8"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0" name="Content Placeholder 2">
            <a:extLst>
              <a:ext uri="{FF2B5EF4-FFF2-40B4-BE49-F238E27FC236}">
                <a16:creationId xmlns:a16="http://schemas.microsoft.com/office/drawing/2014/main" id="{BBB4A67E-0A78-49AA-8372-3760353DD18D}"/>
              </a:ext>
            </a:extLst>
          </p:cNvPr>
          <p:cNvGraphicFramePr>
            <a:graphicFrameLocks noGrp="1"/>
          </p:cNvGraphicFramePr>
          <p:nvPr>
            <p:ph idx="1"/>
            <p:extLst>
              <p:ext uri="{D42A27DB-BD31-4B8C-83A1-F6EECF244321}">
                <p14:modId xmlns:p14="http://schemas.microsoft.com/office/powerpoint/2010/main" val="70796982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71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740FEC78-7C45-4038-BD2E-0C090430D9F7}"/>
              </a:ext>
            </a:extLst>
          </p:cNvPr>
          <p:cNvSpPr>
            <a:spLocks noGrp="1"/>
          </p:cNvSpPr>
          <p:nvPr>
            <p:ph type="title"/>
          </p:nvPr>
        </p:nvSpPr>
        <p:spPr>
          <a:xfrm>
            <a:off x="573409" y="559477"/>
            <a:ext cx="3765200" cy="5709931"/>
          </a:xfrm>
        </p:spPr>
        <p:txBody>
          <a:bodyPr>
            <a:normAutofit/>
          </a:bodyPr>
          <a:lstStyle/>
          <a:p>
            <a:pPr algn="ctr"/>
            <a:br>
              <a:rPr lang="en-AU" sz="3100"/>
            </a:br>
            <a:br>
              <a:rPr lang="en-AU" sz="3100"/>
            </a:br>
            <a:r>
              <a:rPr lang="en-AU" sz="3100"/>
              <a:t>Objectives: </a:t>
            </a:r>
            <a:br>
              <a:rPr lang="en-AU" sz="3100"/>
            </a:br>
            <a:r>
              <a:rPr lang="en-AU" sz="3100" b="1">
                <a:effectLst/>
                <a:latin typeface="Calibri" panose="020F0502020204030204" pitchFamily="34" charset="0"/>
                <a:ea typeface="Calibri" panose="020F0502020204030204" pitchFamily="34" charset="0"/>
                <a:cs typeface="Times New Roman" panose="02020603050405020304" pitchFamily="18" charset="0"/>
              </a:rPr>
              <a:t>During Workshop Two</a:t>
            </a:r>
            <a:r>
              <a:rPr lang="en-AU" sz="3100">
                <a:effectLst/>
                <a:latin typeface="Calibri" panose="020F0502020204030204" pitchFamily="34" charset="0"/>
                <a:ea typeface="Calibri" panose="020F0502020204030204" pitchFamily="34" charset="0"/>
                <a:cs typeface="Times New Roman" panose="02020603050405020304" pitchFamily="18" charset="0"/>
              </a:rPr>
              <a:t>, you will be introduced to the following concepts and core Dance Movement Therapy practices and how they might apply to the clinical setting: </a:t>
            </a:r>
            <a:br>
              <a:rPr lang="en-AU" sz="3100">
                <a:effectLst/>
                <a:latin typeface="Calibri" panose="020F0502020204030204" pitchFamily="34" charset="0"/>
                <a:ea typeface="Calibri" panose="020F0502020204030204" pitchFamily="34" charset="0"/>
                <a:cs typeface="Times New Roman" panose="02020603050405020304" pitchFamily="18" charset="0"/>
              </a:rPr>
            </a:br>
            <a:endParaRPr lang="en-AU" sz="3100"/>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84ABC39A-F2B2-4E07-A57C-DDC73E0B6D47}"/>
              </a:ext>
            </a:extLst>
          </p:cNvPr>
          <p:cNvGraphicFramePr>
            <a:graphicFrameLocks noGrp="1"/>
          </p:cNvGraphicFramePr>
          <p:nvPr>
            <p:ph idx="1"/>
            <p:extLst>
              <p:ext uri="{D42A27DB-BD31-4B8C-83A1-F6EECF244321}">
                <p14:modId xmlns:p14="http://schemas.microsoft.com/office/powerpoint/2010/main" val="850384330"/>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28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BE28B-A0A0-4DBE-B8BF-EEC9B2E4C0E4}"/>
              </a:ext>
            </a:extLst>
          </p:cNvPr>
          <p:cNvSpPr>
            <a:spLocks noGrp="1"/>
          </p:cNvSpPr>
          <p:nvPr>
            <p:ph type="title"/>
          </p:nvPr>
        </p:nvSpPr>
        <p:spPr>
          <a:xfrm>
            <a:off x="557720" y="612843"/>
            <a:ext cx="2312480" cy="1499738"/>
          </a:xfrm>
        </p:spPr>
        <p:txBody>
          <a:bodyPr anchor="b">
            <a:normAutofit/>
          </a:bodyPr>
          <a:lstStyle/>
          <a:p>
            <a:r>
              <a:rPr lang="en-AU" sz="2400"/>
              <a:t>What is Dance Movement Therapy</a:t>
            </a:r>
          </a:p>
        </p:txBody>
      </p:sp>
      <p:sp>
        <p:nvSpPr>
          <p:cNvPr id="3" name="Content Placeholder 2">
            <a:extLst>
              <a:ext uri="{FF2B5EF4-FFF2-40B4-BE49-F238E27FC236}">
                <a16:creationId xmlns:a16="http://schemas.microsoft.com/office/drawing/2014/main" id="{6DE86CE6-27BF-40A1-A019-4346DBD6F80A}"/>
              </a:ext>
            </a:extLst>
          </p:cNvPr>
          <p:cNvSpPr>
            <a:spLocks noGrp="1"/>
          </p:cNvSpPr>
          <p:nvPr>
            <p:ph idx="1"/>
          </p:nvPr>
        </p:nvSpPr>
        <p:spPr>
          <a:xfrm>
            <a:off x="557720" y="2149813"/>
            <a:ext cx="2312479" cy="3854197"/>
          </a:xfrm>
        </p:spPr>
        <p:txBody>
          <a:bodyPr>
            <a:normAutofit lnSpcReduction="10000"/>
          </a:bodyPr>
          <a:lstStyle/>
          <a:p>
            <a:r>
              <a:rPr lang="en-US" sz="1400" b="1" i="0" dirty="0">
                <a:solidFill>
                  <a:schemeClr val="tx1">
                    <a:lumMod val="85000"/>
                    <a:lumOff val="15000"/>
                  </a:schemeClr>
                </a:solidFill>
                <a:effectLst/>
                <a:latin typeface="arial" panose="020B0604020202020204" pitchFamily="34" charset="0"/>
              </a:rPr>
              <a:t>Dance</a:t>
            </a:r>
            <a:r>
              <a:rPr lang="en-US" sz="1400" b="0" i="0" dirty="0">
                <a:solidFill>
                  <a:schemeClr val="tx1">
                    <a:lumMod val="85000"/>
                    <a:lumOff val="15000"/>
                  </a:schemeClr>
                </a:solidFill>
                <a:effectLst/>
                <a:latin typeface="arial" panose="020B0604020202020204" pitchFamily="34" charset="0"/>
              </a:rPr>
              <a:t>/</a:t>
            </a:r>
            <a:r>
              <a:rPr lang="en-US" sz="1400" b="1" i="0" dirty="0">
                <a:solidFill>
                  <a:schemeClr val="tx1">
                    <a:lumMod val="85000"/>
                    <a:lumOff val="15000"/>
                  </a:schemeClr>
                </a:solidFill>
                <a:effectLst/>
                <a:latin typeface="arial" panose="020B0604020202020204" pitchFamily="34" charset="0"/>
              </a:rPr>
              <a:t>movement therapy</a:t>
            </a:r>
            <a:r>
              <a:rPr lang="en-US" sz="1400" b="0" i="0" dirty="0">
                <a:solidFill>
                  <a:schemeClr val="tx1">
                    <a:lumMod val="85000"/>
                    <a:lumOff val="15000"/>
                  </a:schemeClr>
                </a:solidFill>
                <a:effectLst/>
                <a:latin typeface="arial" panose="020B0604020202020204" pitchFamily="34" charset="0"/>
              </a:rPr>
              <a:t> (DMT) is </a:t>
            </a:r>
            <a:r>
              <a:rPr lang="en-US" sz="1400" b="1" i="0" dirty="0">
                <a:solidFill>
                  <a:schemeClr val="tx1">
                    <a:lumMod val="85000"/>
                    <a:lumOff val="15000"/>
                  </a:schemeClr>
                </a:solidFill>
                <a:effectLst/>
                <a:latin typeface="arial" panose="020B0604020202020204" pitchFamily="34" charset="0"/>
              </a:rPr>
              <a:t>defined</a:t>
            </a:r>
            <a:r>
              <a:rPr lang="en-US" sz="1400" b="0" i="0" dirty="0">
                <a:solidFill>
                  <a:schemeClr val="tx1">
                    <a:lumMod val="85000"/>
                    <a:lumOff val="15000"/>
                  </a:schemeClr>
                </a:solidFill>
                <a:effectLst/>
                <a:latin typeface="arial" panose="020B0604020202020204" pitchFamily="34" charset="0"/>
              </a:rPr>
              <a:t> by the American </a:t>
            </a:r>
            <a:r>
              <a:rPr lang="en-US" sz="1400" b="1" i="0" dirty="0">
                <a:solidFill>
                  <a:schemeClr val="tx1">
                    <a:lumMod val="85000"/>
                    <a:lumOff val="15000"/>
                  </a:schemeClr>
                </a:solidFill>
                <a:effectLst/>
                <a:latin typeface="arial" panose="020B0604020202020204" pitchFamily="34" charset="0"/>
              </a:rPr>
              <a:t>Dance Therapy</a:t>
            </a:r>
            <a:r>
              <a:rPr lang="en-US" sz="1400" b="0" i="0" dirty="0">
                <a:solidFill>
                  <a:schemeClr val="tx1">
                    <a:lumMod val="85000"/>
                    <a:lumOff val="15000"/>
                  </a:schemeClr>
                </a:solidFill>
                <a:effectLst/>
                <a:latin typeface="arial" panose="020B0604020202020204" pitchFamily="34" charset="0"/>
              </a:rPr>
              <a:t> Association (ADTA) as the psychotherapeutic use of </a:t>
            </a:r>
            <a:r>
              <a:rPr lang="en-US" sz="1400" b="1" i="0" dirty="0">
                <a:solidFill>
                  <a:schemeClr val="tx1">
                    <a:lumMod val="85000"/>
                    <a:lumOff val="15000"/>
                  </a:schemeClr>
                </a:solidFill>
                <a:effectLst/>
                <a:latin typeface="arial" panose="020B0604020202020204" pitchFamily="34" charset="0"/>
              </a:rPr>
              <a:t>movement</a:t>
            </a:r>
            <a:r>
              <a:rPr lang="en-US" sz="1400" b="0" i="0" dirty="0">
                <a:solidFill>
                  <a:schemeClr val="tx1">
                    <a:lumMod val="85000"/>
                    <a:lumOff val="15000"/>
                  </a:schemeClr>
                </a:solidFill>
                <a:effectLst/>
                <a:latin typeface="arial" panose="020B0604020202020204" pitchFamily="34" charset="0"/>
              </a:rPr>
              <a:t> to promote emotional, social, cognitive, and </a:t>
            </a:r>
            <a:r>
              <a:rPr lang="en-US" sz="1400" b="1" i="0" dirty="0">
                <a:solidFill>
                  <a:schemeClr val="tx1">
                    <a:lumMod val="85000"/>
                    <a:lumOff val="15000"/>
                  </a:schemeClr>
                </a:solidFill>
                <a:effectLst/>
                <a:latin typeface="arial" panose="020B0604020202020204" pitchFamily="34" charset="0"/>
              </a:rPr>
              <a:t>physical</a:t>
            </a:r>
            <a:r>
              <a:rPr lang="en-US" sz="1400" b="0" i="0" dirty="0">
                <a:solidFill>
                  <a:schemeClr val="tx1">
                    <a:lumMod val="85000"/>
                    <a:lumOff val="15000"/>
                  </a:schemeClr>
                </a:solidFill>
                <a:effectLst/>
                <a:latin typeface="arial" panose="020B0604020202020204" pitchFamily="34" charset="0"/>
              </a:rPr>
              <a:t> integration of the individual, for the purpose of improving health and well-being.</a:t>
            </a:r>
          </a:p>
          <a:p>
            <a:r>
              <a:rPr lang="en-US" sz="1400" b="0" i="0" dirty="0">
                <a:solidFill>
                  <a:schemeClr val="tx1">
                    <a:lumMod val="85000"/>
                    <a:lumOff val="15000"/>
                  </a:schemeClr>
                </a:solidFill>
                <a:effectLst/>
                <a:latin typeface="arial" panose="020B0604020202020204" pitchFamily="34" charset="0"/>
              </a:rPr>
              <a:t>Moving toward wholeness</a:t>
            </a:r>
          </a:p>
          <a:p>
            <a:endParaRPr lang="en-US" sz="1400" dirty="0">
              <a:solidFill>
                <a:schemeClr val="tx1">
                  <a:lumMod val="85000"/>
                  <a:lumOff val="15000"/>
                </a:schemeClr>
              </a:solidFill>
              <a:latin typeface="arial" panose="020B0604020202020204" pitchFamily="34" charset="0"/>
            </a:endParaRPr>
          </a:p>
          <a:p>
            <a:endParaRPr lang="en-AU" sz="1400" dirty="0">
              <a:solidFill>
                <a:schemeClr val="tx1">
                  <a:lumMod val="85000"/>
                  <a:lumOff val="15000"/>
                </a:schemeClr>
              </a:solidFill>
            </a:endParaRPr>
          </a:p>
        </p:txBody>
      </p:sp>
      <p:sp>
        <p:nvSpPr>
          <p:cNvPr id="37" name="Rectangle 3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Picture 3" descr="The four developmental domains: Physical, social, emotional and cognitive">
            <a:extLst>
              <a:ext uri="{FF2B5EF4-FFF2-40B4-BE49-F238E27FC236}">
                <a16:creationId xmlns:a16="http://schemas.microsoft.com/office/drawing/2014/main" id="{269C8881-7709-40D0-B566-FDD07ABF2A6D}"/>
              </a:ext>
            </a:extLst>
          </p:cNvPr>
          <p:cNvPicPr/>
          <p:nvPr/>
        </p:nvPicPr>
        <p:blipFill rotWithShape="1">
          <a:blip r:embed="rId2">
            <a:extLst>
              <a:ext uri="{28A0092B-C50C-407E-A947-70E740481C1C}">
                <a14:useLocalDpi xmlns:a14="http://schemas.microsoft.com/office/drawing/2010/main" val="0"/>
              </a:ext>
            </a:extLst>
          </a:blip>
          <a:srcRect r="8232"/>
          <a:stretch/>
        </p:blipFill>
        <p:spPr bwMode="auto">
          <a:xfrm>
            <a:off x="4147761" y="882398"/>
            <a:ext cx="7041198" cy="5121612"/>
          </a:xfrm>
          <a:prstGeom prst="rect">
            <a:avLst/>
          </a:prstGeom>
          <a:noFill/>
        </p:spPr>
      </p:pic>
    </p:spTree>
    <p:extLst>
      <p:ext uri="{BB962C8B-B14F-4D97-AF65-F5344CB8AC3E}">
        <p14:creationId xmlns:p14="http://schemas.microsoft.com/office/powerpoint/2010/main" val="21588976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575089"/>
          </a:xfrm>
        </p:spPr>
        <p:txBody>
          <a:bodyPr>
            <a:normAutofit/>
          </a:bodyPr>
          <a:lstStyle/>
          <a:p>
            <a:r>
              <a:rPr lang="en-US" sz="3600" dirty="0">
                <a:solidFill>
                  <a:schemeClr val="tx1">
                    <a:lumMod val="75000"/>
                    <a:lumOff val="25000"/>
                  </a:schemeClr>
                </a:solidFill>
              </a:rPr>
              <a:t>The evolution of </a:t>
            </a:r>
            <a:br>
              <a:rPr lang="en-US" sz="3600" dirty="0">
                <a:solidFill>
                  <a:schemeClr val="tx1">
                    <a:lumMod val="75000"/>
                    <a:lumOff val="25000"/>
                  </a:schemeClr>
                </a:solidFill>
              </a:rPr>
            </a:br>
            <a:r>
              <a:rPr lang="en-US" sz="3600" dirty="0">
                <a:solidFill>
                  <a:schemeClr val="tx1">
                    <a:lumMod val="75000"/>
                    <a:lumOff val="25000"/>
                  </a:schemeClr>
                </a:solidFill>
              </a:rPr>
              <a:t>Dance Movement Therapy</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3594913483"/>
              </p:ext>
            </p:extLst>
          </p:nvPr>
        </p:nvGraphicFramePr>
        <p:xfrm>
          <a:off x="4740752" y="2149366"/>
          <a:ext cx="6718434" cy="3885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74">
            <a:extLst>
              <a:ext uri="{FF2B5EF4-FFF2-40B4-BE49-F238E27FC236}">
                <a16:creationId xmlns:a16="http://schemas.microsoft.com/office/drawing/2014/main" id="{23EBFBD2-DA69-40F0-9B41-6AA12C08F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76">
            <a:extLst>
              <a:ext uri="{FF2B5EF4-FFF2-40B4-BE49-F238E27FC236}">
                <a16:creationId xmlns:a16="http://schemas.microsoft.com/office/drawing/2014/main" id="{66E085B8-E6D9-4530-9AE3-4C2B79C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24DF5E-9AED-41F8-9607-0958FCACC3C9}"/>
              </a:ext>
            </a:extLst>
          </p:cNvPr>
          <p:cNvSpPr>
            <a:spLocks noGrp="1"/>
          </p:cNvSpPr>
          <p:nvPr>
            <p:ph type="title"/>
          </p:nvPr>
        </p:nvSpPr>
        <p:spPr>
          <a:xfrm>
            <a:off x="748934" y="642593"/>
            <a:ext cx="6736084" cy="1744183"/>
          </a:xfrm>
        </p:spPr>
        <p:txBody>
          <a:bodyPr>
            <a:normAutofit/>
          </a:bodyPr>
          <a:lstStyle/>
          <a:p>
            <a:r>
              <a:rPr lang="en-AU" dirty="0"/>
              <a:t>Dance: One of the oldest arts</a:t>
            </a:r>
          </a:p>
        </p:txBody>
      </p:sp>
      <p:sp>
        <p:nvSpPr>
          <p:cNvPr id="3" name="Content Placeholder 2">
            <a:extLst>
              <a:ext uri="{FF2B5EF4-FFF2-40B4-BE49-F238E27FC236}">
                <a16:creationId xmlns:a16="http://schemas.microsoft.com/office/drawing/2014/main" id="{6F92EBB4-DF0B-44F7-A43D-6F7AA2179368}"/>
              </a:ext>
            </a:extLst>
          </p:cNvPr>
          <p:cNvSpPr>
            <a:spLocks noGrp="1"/>
          </p:cNvSpPr>
          <p:nvPr>
            <p:ph idx="1"/>
          </p:nvPr>
        </p:nvSpPr>
        <p:spPr>
          <a:xfrm>
            <a:off x="748934" y="2386584"/>
            <a:ext cx="6608101" cy="3648456"/>
          </a:xfrm>
        </p:spPr>
        <p:txBody>
          <a:bodyPr>
            <a:normAutofit/>
          </a:bodyPr>
          <a:lstStyle/>
          <a:p>
            <a:pPr>
              <a:lnSpc>
                <a:spcPct val="100000"/>
              </a:lnSpc>
            </a:pPr>
            <a:r>
              <a:rPr lang="en-AU" sz="1300" dirty="0"/>
              <a:t>Throughout the ages, dance, music and poetry have been inseparable. </a:t>
            </a:r>
          </a:p>
          <a:p>
            <a:pPr>
              <a:lnSpc>
                <a:spcPct val="100000"/>
              </a:lnSpc>
            </a:pPr>
            <a:r>
              <a:rPr lang="en-AU" sz="1300" dirty="0"/>
              <a:t>‘Dancing is the poetry of motion, and its connection with music, as the poetry of sound, occurs at all times.’        </a:t>
            </a:r>
            <a:r>
              <a:rPr lang="en-AU" sz="1300" dirty="0">
                <a:hlinkClick r:id="rId2"/>
              </a:rPr>
              <a:t>http://www.bencourtney.com/ebooks/dance/</a:t>
            </a:r>
            <a:endParaRPr lang="en-US" sz="1300" dirty="0">
              <a:latin typeface="arial" panose="020B0604020202020204" pitchFamily="34" charset="0"/>
            </a:endParaRPr>
          </a:p>
          <a:p>
            <a:pPr>
              <a:lnSpc>
                <a:spcPct val="100000"/>
              </a:lnSpc>
            </a:pPr>
            <a:endParaRPr lang="en-AU" sz="1300" dirty="0"/>
          </a:p>
          <a:p>
            <a:pPr>
              <a:lnSpc>
                <a:spcPct val="100000"/>
              </a:lnSpc>
            </a:pPr>
            <a:r>
              <a:rPr lang="en-AU" sz="1300" dirty="0"/>
              <a:t>Dance has always had aesthetic and symbolic value. </a:t>
            </a:r>
          </a:p>
          <a:p>
            <a:pPr>
              <a:lnSpc>
                <a:spcPct val="100000"/>
              </a:lnSpc>
            </a:pPr>
            <a:r>
              <a:rPr lang="en-AU" sz="1300" dirty="0"/>
              <a:t>          It has helped people express their </a:t>
            </a:r>
            <a:r>
              <a:rPr lang="en-AU" sz="1300" dirty="0" err="1"/>
              <a:t>sensori</a:t>
            </a:r>
            <a:r>
              <a:rPr lang="en-AU" sz="1300" dirty="0"/>
              <a:t>-emotional experience of  life. </a:t>
            </a:r>
          </a:p>
          <a:p>
            <a:pPr>
              <a:lnSpc>
                <a:spcPct val="100000"/>
              </a:lnSpc>
            </a:pPr>
            <a:r>
              <a:rPr lang="en-AU" sz="1300" dirty="0"/>
              <a:t>          It has helped to give meaning to natural phenomena and life experiences.</a:t>
            </a:r>
          </a:p>
          <a:p>
            <a:pPr>
              <a:lnSpc>
                <a:spcPct val="100000"/>
              </a:lnSpc>
            </a:pPr>
            <a:r>
              <a:rPr lang="en-AU" sz="1300" dirty="0"/>
              <a:t>          To connect and communicate with each other </a:t>
            </a:r>
          </a:p>
          <a:p>
            <a:pPr>
              <a:lnSpc>
                <a:spcPct val="100000"/>
              </a:lnSpc>
            </a:pPr>
            <a:endParaRPr lang="en-AU" sz="1300" dirty="0"/>
          </a:p>
          <a:p>
            <a:pPr>
              <a:lnSpc>
                <a:spcPct val="100000"/>
              </a:lnSpc>
            </a:pPr>
            <a:r>
              <a:rPr lang="en-AU" sz="1300" dirty="0"/>
              <a:t>The aesthetic nature of dance is keystone to Dance Movement Therapy. </a:t>
            </a:r>
          </a:p>
          <a:p>
            <a:pPr>
              <a:lnSpc>
                <a:spcPct val="100000"/>
              </a:lnSpc>
            </a:pPr>
            <a:endParaRPr lang="en-AU" sz="1300" dirty="0"/>
          </a:p>
          <a:p>
            <a:pPr>
              <a:lnSpc>
                <a:spcPct val="100000"/>
              </a:lnSpc>
            </a:pPr>
            <a:endParaRPr lang="en-AU" sz="1300" dirty="0"/>
          </a:p>
          <a:p>
            <a:pPr>
              <a:lnSpc>
                <a:spcPct val="100000"/>
              </a:lnSpc>
            </a:pPr>
            <a:endParaRPr lang="en-AU" sz="1300" dirty="0"/>
          </a:p>
          <a:p>
            <a:pPr>
              <a:lnSpc>
                <a:spcPct val="100000"/>
              </a:lnSpc>
            </a:pPr>
            <a:endParaRPr lang="en-AU" sz="1300" dirty="0"/>
          </a:p>
        </p:txBody>
      </p:sp>
      <p:pic>
        <p:nvPicPr>
          <p:cNvPr id="16" name="Picture 4" descr="Paula Mitchell-Women in Ancient Egyptian Art — Google Arts &amp; Culture">
            <a:extLst>
              <a:ext uri="{FF2B5EF4-FFF2-40B4-BE49-F238E27FC236}">
                <a16:creationId xmlns:a16="http://schemas.microsoft.com/office/drawing/2014/main" id="{1FB14DC9-B87F-46A2-830D-E5065D9B7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21" b="20708"/>
          <a:stretch/>
        </p:blipFill>
        <p:spPr bwMode="auto">
          <a:xfrm>
            <a:off x="8386173" y="484635"/>
            <a:ext cx="3318953" cy="2790023"/>
          </a:xfrm>
          <a:prstGeom prst="rect">
            <a:avLst/>
          </a:prstGeom>
          <a:noFill/>
          <a:extLst>
            <a:ext uri="{909E8E84-426E-40DD-AFC4-6F175D3DCCD1}">
              <a14:hiddenFill xmlns:a14="http://schemas.microsoft.com/office/drawing/2010/main">
                <a:solidFill>
                  <a:srgbClr val="FFFFFF"/>
                </a:solidFill>
              </a14:hiddenFill>
            </a:ext>
          </a:extLst>
        </p:spPr>
      </p:pic>
      <p:sp>
        <p:nvSpPr>
          <p:cNvPr id="3084" name="Rectangle 78">
            <a:extLst>
              <a:ext uri="{FF2B5EF4-FFF2-40B4-BE49-F238E27FC236}">
                <a16:creationId xmlns:a16="http://schemas.microsoft.com/office/drawing/2014/main" id="{4F2304C2-1AD0-4AFD-93A0-BB1D998E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7378773" cy="6108192"/>
          </a:xfrm>
          <a:prstGeom prst="rect">
            <a:avLst/>
          </a:prstGeom>
          <a:noFill/>
          <a:ln w="6350" cap="sq" cmpd="sng" algn="ctr">
            <a:solidFill>
              <a:schemeClr val="tx1">
                <a:lumMod val="75000"/>
                <a:lumOff val="25000"/>
              </a:schemeClr>
            </a:solidFill>
            <a:prstDash val="solid"/>
            <a:miter lim="800000"/>
          </a:ln>
          <a:effectLst/>
        </p:spPr>
      </p:sp>
      <p:pic>
        <p:nvPicPr>
          <p:cNvPr id="3074" name="Picture 2" descr="Folk Dances in Ancient and Modern Greece - Make Heritage Fun!">
            <a:extLst>
              <a:ext uri="{FF2B5EF4-FFF2-40B4-BE49-F238E27FC236}">
                <a16:creationId xmlns:a16="http://schemas.microsoft.com/office/drawing/2014/main" id="{B8A5114A-B31E-42AB-BCA5-47BB0BED43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9" r="17783" b="1"/>
          <a:stretch/>
        </p:blipFill>
        <p:spPr bwMode="auto">
          <a:xfrm>
            <a:off x="8385050" y="3429000"/>
            <a:ext cx="3321198" cy="279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4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r/psytrance - &quot;Archeological evidence for early dance includes 9,000-year-old paintings in India at the Rock Shelters of Bhimbetka&quot;">
            <a:extLst>
              <a:ext uri="{FF2B5EF4-FFF2-40B4-BE49-F238E27FC236}">
                <a16:creationId xmlns:a16="http://schemas.microsoft.com/office/drawing/2014/main" id="{A879D28C-3709-455C-B634-1EE796FED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94" r="2" b="2"/>
          <a:stretch/>
        </p:blipFill>
        <p:spPr bwMode="auto">
          <a:xfrm>
            <a:off x="20" y="10"/>
            <a:ext cx="5663460" cy="3428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sp>
      <p:sp>
        <p:nvSpPr>
          <p:cNvPr id="81" name="Rectangle 80">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85EC8A76-60FC-4E9A-A4E5-16AAAD881C35}"/>
              </a:ext>
            </a:extLst>
          </p:cNvPr>
          <p:cNvSpPr>
            <a:spLocks noGrp="1"/>
          </p:cNvSpPr>
          <p:nvPr>
            <p:ph type="title"/>
          </p:nvPr>
        </p:nvSpPr>
        <p:spPr>
          <a:xfrm>
            <a:off x="6303580" y="642594"/>
            <a:ext cx="5245269" cy="1371600"/>
          </a:xfrm>
        </p:spPr>
        <p:txBody>
          <a:bodyPr vert="horz" lIns="91440" tIns="45720" rIns="91440" bIns="45720" rtlCol="0" anchor="ctr">
            <a:normAutofit fontScale="90000"/>
          </a:bodyPr>
          <a:lstStyle/>
          <a:p>
            <a:r>
              <a:rPr lang="en-US" sz="2800" dirty="0">
                <a:solidFill>
                  <a:schemeClr val="tx1"/>
                </a:solidFill>
              </a:rPr>
              <a:t>Dance</a:t>
            </a:r>
            <a:br>
              <a:rPr lang="en-US" sz="2800" dirty="0">
                <a:solidFill>
                  <a:schemeClr val="tx1"/>
                </a:solidFill>
              </a:rPr>
            </a:br>
            <a:r>
              <a:rPr lang="en-US" sz="2800" dirty="0">
                <a:solidFill>
                  <a:schemeClr val="tx1"/>
                </a:solidFill>
              </a:rPr>
              <a:t>            One of the oldest arts</a:t>
            </a:r>
            <a:br>
              <a:rPr lang="en-US" sz="2800" dirty="0">
                <a:solidFill>
                  <a:schemeClr val="tx1"/>
                </a:solidFill>
              </a:rPr>
            </a:br>
            <a:r>
              <a:rPr lang="en-US" sz="2800" dirty="0">
                <a:solidFill>
                  <a:schemeClr val="tx1"/>
                </a:solidFill>
              </a:rPr>
              <a:t>  </a:t>
            </a:r>
            <a:br>
              <a:rPr lang="en-US" sz="2800" dirty="0">
                <a:solidFill>
                  <a:schemeClr val="tx1"/>
                </a:solidFill>
              </a:rPr>
            </a:br>
            <a:endParaRPr lang="en-US" sz="2800" dirty="0">
              <a:solidFill>
                <a:schemeClr val="tx1"/>
              </a:solidFill>
            </a:endParaRPr>
          </a:p>
        </p:txBody>
      </p:sp>
      <p:pic>
        <p:nvPicPr>
          <p:cNvPr id="2054" name="Picture 6" descr="A female acrobat depicted on an Ancient Greek hydria, c. 340–330 BC.">
            <a:extLst>
              <a:ext uri="{FF2B5EF4-FFF2-40B4-BE49-F238E27FC236}">
                <a16:creationId xmlns:a16="http://schemas.microsoft.com/office/drawing/2014/main" id="{60FB0359-6335-4730-B87D-30843B7EF4B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761" r="3" b="4097"/>
          <a:stretch/>
        </p:blipFill>
        <p:spPr bwMode="auto">
          <a:xfrm>
            <a:off x="20" y="3429000"/>
            <a:ext cx="285290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ek Dances ~ Greek Folk Music and Dance ~ John Pappas ~ Ioannis  Pappayiorgas ~ Greek Dance Greek Music Klarino Bouzouki Greek Instruments  Greek Clarinet">
            <a:extLst>
              <a:ext uri="{FF2B5EF4-FFF2-40B4-BE49-F238E27FC236}">
                <a16:creationId xmlns:a16="http://schemas.microsoft.com/office/drawing/2014/main" id="{C04F7407-A54F-4FE2-85CE-3D32DEB4F4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59" r="2927" b="-2"/>
          <a:stretch/>
        </p:blipFill>
        <p:spPr bwMode="auto">
          <a:xfrm>
            <a:off x="2810552" y="3429000"/>
            <a:ext cx="2852928"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D35C95-B3AA-4CD3-975F-FF96D00F9735}"/>
              </a:ext>
            </a:extLst>
          </p:cNvPr>
          <p:cNvSpPr txBox="1"/>
          <p:nvPr/>
        </p:nvSpPr>
        <p:spPr>
          <a:xfrm>
            <a:off x="6303579" y="1787810"/>
            <a:ext cx="5245269" cy="3931920"/>
          </a:xfrm>
          <a:prstGeom prst="rect">
            <a:avLst/>
          </a:prstGeom>
        </p:spPr>
        <p:txBody>
          <a:bodyPr vert="horz" lIns="91440" tIns="45720" rIns="91440" bIns="45720" rtlCol="0">
            <a:normAutofit lnSpcReduction="10000"/>
          </a:bodyPr>
          <a:lstStyle/>
          <a:p>
            <a:pPr indent="-182880">
              <a:spcAft>
                <a:spcPts val="800"/>
              </a:spcAft>
              <a:buClr>
                <a:schemeClr val="tx1">
                  <a:lumMod val="85000"/>
                  <a:lumOff val="15000"/>
                </a:schemeClr>
              </a:buClr>
              <a:buFont typeface="Garamond" pitchFamily="18" charset="0"/>
              <a:buChar char="◦"/>
            </a:pPr>
            <a:r>
              <a:rPr lang="en-US" sz="1800" dirty="0">
                <a:solidFill>
                  <a:schemeClr val="tx1"/>
                </a:solidFill>
              </a:rPr>
              <a:t>Oldest rock art depictions from India: 9000BC </a:t>
            </a:r>
          </a:p>
          <a:p>
            <a:pPr indent="-182880">
              <a:spcAft>
                <a:spcPts val="800"/>
              </a:spcAft>
              <a:buClr>
                <a:schemeClr val="tx1">
                  <a:lumMod val="85000"/>
                  <a:lumOff val="15000"/>
                </a:schemeClr>
              </a:buClr>
              <a:buFont typeface="Garamond" pitchFamily="18" charset="0"/>
              <a:buChar char="◦"/>
            </a:pPr>
            <a:r>
              <a:rPr lang="en-US" dirty="0">
                <a:effectLst/>
              </a:rPr>
              <a:t>Dance evolved from natural human movement:  Movement of limbs, trunk, head, gestures, facial expressions</a:t>
            </a:r>
          </a:p>
          <a:p>
            <a:pPr indent="-182880">
              <a:spcAft>
                <a:spcPts val="800"/>
              </a:spcAft>
              <a:buClr>
                <a:schemeClr val="tx1">
                  <a:lumMod val="85000"/>
                  <a:lumOff val="15000"/>
                </a:schemeClr>
              </a:buClr>
              <a:buFont typeface="Garamond" pitchFamily="18" charset="0"/>
              <a:buChar char="◦"/>
            </a:pPr>
            <a:endParaRPr lang="en-US" dirty="0">
              <a:effectLst/>
            </a:endParaRPr>
          </a:p>
          <a:p>
            <a:pPr indent="-182880">
              <a:spcAft>
                <a:spcPts val="800"/>
              </a:spcAft>
              <a:buClr>
                <a:schemeClr val="tx1">
                  <a:lumMod val="85000"/>
                  <a:lumOff val="15000"/>
                </a:schemeClr>
              </a:buClr>
              <a:buFont typeface="Garamond" pitchFamily="18" charset="0"/>
              <a:buChar char="◦"/>
            </a:pPr>
            <a:r>
              <a:rPr lang="en-US" dirty="0">
                <a:effectLst/>
              </a:rPr>
              <a:t>This evolved into: </a:t>
            </a:r>
          </a:p>
          <a:p>
            <a:pPr indent="-182880">
              <a:spcAft>
                <a:spcPts val="800"/>
              </a:spcAft>
              <a:buClr>
                <a:schemeClr val="tx1">
                  <a:lumMod val="85000"/>
                  <a:lumOff val="15000"/>
                </a:schemeClr>
              </a:buClr>
              <a:buFont typeface="Garamond" pitchFamily="18" charset="0"/>
              <a:buChar char="◦"/>
            </a:pPr>
            <a:r>
              <a:rPr lang="en-US" dirty="0">
                <a:effectLst/>
              </a:rPr>
              <a:t>    acrobatic movements (Greece: 330-340 BC)</a:t>
            </a:r>
          </a:p>
          <a:p>
            <a:pPr indent="-182880">
              <a:spcAft>
                <a:spcPts val="800"/>
              </a:spcAft>
              <a:buClr>
                <a:schemeClr val="tx1">
                  <a:lumMod val="85000"/>
                  <a:lumOff val="15000"/>
                </a:schemeClr>
              </a:buClr>
              <a:buFont typeface="Garamond" pitchFamily="18" charset="0"/>
              <a:buChar char="◦"/>
            </a:pPr>
            <a:r>
              <a:rPr lang="en-US" dirty="0">
                <a:effectLst/>
              </a:rPr>
              <a:t>    sensual movement </a:t>
            </a:r>
          </a:p>
          <a:p>
            <a:pPr indent="-182880">
              <a:spcAft>
                <a:spcPts val="800"/>
              </a:spcAft>
              <a:buClr>
                <a:schemeClr val="tx1">
                  <a:lumMod val="85000"/>
                  <a:lumOff val="15000"/>
                </a:schemeClr>
              </a:buClr>
              <a:buFont typeface="Garamond" pitchFamily="18" charset="0"/>
              <a:buChar char="◦"/>
            </a:pPr>
            <a:r>
              <a:rPr lang="en-US" dirty="0">
                <a:effectLst/>
              </a:rPr>
              <a:t>    movement to clapping and instruments</a:t>
            </a:r>
          </a:p>
          <a:p>
            <a:pPr indent="-182880">
              <a:spcAft>
                <a:spcPts val="800"/>
              </a:spcAft>
              <a:buClr>
                <a:schemeClr val="tx1">
                  <a:lumMod val="85000"/>
                  <a:lumOff val="15000"/>
                </a:schemeClr>
              </a:buClr>
              <a:buFont typeface="Garamond" pitchFamily="18" charset="0"/>
              <a:buChar char="◦"/>
            </a:pPr>
            <a:r>
              <a:rPr lang="en-US" dirty="0">
                <a:effectLst/>
              </a:rPr>
              <a:t>    holding hands to dance and circle dances. </a:t>
            </a:r>
          </a:p>
          <a:p>
            <a:pPr indent="-182880">
              <a:spcAft>
                <a:spcPts val="800"/>
              </a:spcAft>
              <a:buClr>
                <a:schemeClr val="tx1">
                  <a:lumMod val="85000"/>
                  <a:lumOff val="15000"/>
                </a:schemeClr>
              </a:buClr>
              <a:buFont typeface="Garamond" pitchFamily="18" charset="0"/>
              <a:buChar char="◦"/>
            </a:pPr>
            <a:r>
              <a:rPr lang="en-US" dirty="0">
                <a:effectLst/>
              </a:rPr>
              <a:t>    costumes and paints</a:t>
            </a:r>
          </a:p>
          <a:p>
            <a:pPr lvl="0" indent="-182880">
              <a:buClr>
                <a:schemeClr val="tx1">
                  <a:lumMod val="85000"/>
                  <a:lumOff val="15000"/>
                </a:schemeClr>
              </a:buClr>
              <a:buFont typeface="Garamond" pitchFamily="18" charset="0"/>
              <a:buChar char="◦"/>
            </a:pPr>
            <a:endParaRPr lang="en-US" dirty="0"/>
          </a:p>
        </p:txBody>
      </p:sp>
    </p:spTree>
    <p:extLst>
      <p:ext uri="{BB962C8B-B14F-4D97-AF65-F5344CB8AC3E}">
        <p14:creationId xmlns:p14="http://schemas.microsoft.com/office/powerpoint/2010/main" val="34598707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110D-59E6-4911-B988-3FA55C970302}"/>
              </a:ext>
            </a:extLst>
          </p:cNvPr>
          <p:cNvSpPr>
            <a:spLocks noGrp="1"/>
          </p:cNvSpPr>
          <p:nvPr>
            <p:ph type="title"/>
          </p:nvPr>
        </p:nvSpPr>
        <p:spPr/>
        <p:txBody>
          <a:bodyPr/>
          <a:lstStyle/>
          <a:p>
            <a:r>
              <a:rPr lang="en-AU" dirty="0"/>
              <a:t>Ancient Dance</a:t>
            </a:r>
            <a:br>
              <a:rPr lang="en-AU" dirty="0"/>
            </a:br>
            <a:endParaRPr lang="en-AU" dirty="0"/>
          </a:p>
        </p:txBody>
      </p:sp>
      <p:pic>
        <p:nvPicPr>
          <p:cNvPr id="1026" name="Picture 2" descr="Ancient Greek Dance">
            <a:extLst>
              <a:ext uri="{FF2B5EF4-FFF2-40B4-BE49-F238E27FC236}">
                <a16:creationId xmlns:a16="http://schemas.microsoft.com/office/drawing/2014/main" id="{FED782D4-8D3D-4AA0-9992-3DA521F8F2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4316578"/>
            <a:ext cx="2867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ula Mitchell-Women in Ancient Egyptian Art — Google Arts &amp; Culture">
            <a:extLst>
              <a:ext uri="{FF2B5EF4-FFF2-40B4-BE49-F238E27FC236}">
                <a16:creationId xmlns:a16="http://schemas.microsoft.com/office/drawing/2014/main" id="{462B79AD-38A8-4BBF-9AFA-C1B1BC8C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61" y="1734545"/>
            <a:ext cx="20288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4 Period Egyptian Dance ideas | egyptian, ancient egypt, ancient egyptian">
            <a:extLst>
              <a:ext uri="{FF2B5EF4-FFF2-40B4-BE49-F238E27FC236}">
                <a16:creationId xmlns:a16="http://schemas.microsoft.com/office/drawing/2014/main" id="{A7F4ABD6-675A-434E-93B7-8C888BEBC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228" y="1625433"/>
            <a:ext cx="183832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 ancient Greek woman dancing Stock Photo - Alamy">
            <a:extLst>
              <a:ext uri="{FF2B5EF4-FFF2-40B4-BE49-F238E27FC236}">
                <a16:creationId xmlns:a16="http://schemas.microsoft.com/office/drawing/2014/main" id="{01B5CFF5-1112-45A1-8790-B559C1849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981" y="3932736"/>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E8F96D-E9BA-4235-8562-7DA062AD98F3}"/>
              </a:ext>
            </a:extLst>
          </p:cNvPr>
          <p:cNvPicPr>
            <a:picLocks noChangeAspect="1"/>
          </p:cNvPicPr>
          <p:nvPr/>
        </p:nvPicPr>
        <p:blipFill>
          <a:blip r:embed="rId6"/>
          <a:stretch>
            <a:fillRect/>
          </a:stretch>
        </p:blipFill>
        <p:spPr>
          <a:xfrm>
            <a:off x="4281532" y="4245179"/>
            <a:ext cx="3210733" cy="2159872"/>
          </a:xfrm>
          <a:prstGeom prst="rect">
            <a:avLst/>
          </a:prstGeom>
        </p:spPr>
      </p:pic>
      <p:pic>
        <p:nvPicPr>
          <p:cNvPr id="1036" name="Picture 12" descr="Laura Aboriginal Dance Festival - Cancelled | Indigenous.gov.au">
            <a:extLst>
              <a:ext uri="{FF2B5EF4-FFF2-40B4-BE49-F238E27FC236}">
                <a16:creationId xmlns:a16="http://schemas.microsoft.com/office/drawing/2014/main" id="{D1676DA6-644A-4E0E-8627-C54D9694B6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1961" y="16859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5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7665003-5B93-4A19-9549-739B2EFD3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C543A8-3AE5-4FAA-B94E-BE588D1A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833" y="643464"/>
            <a:ext cx="396945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pic>
        <p:nvPicPr>
          <p:cNvPr id="5" name="Content Placeholder 4">
            <a:extLst>
              <a:ext uri="{FF2B5EF4-FFF2-40B4-BE49-F238E27FC236}">
                <a16:creationId xmlns:a16="http://schemas.microsoft.com/office/drawing/2014/main" id="{7590C906-32D5-4B50-8130-1ABB452CF4CE}"/>
              </a:ext>
            </a:extLst>
          </p:cNvPr>
          <p:cNvPicPr>
            <a:picLocks noChangeAspect="1"/>
          </p:cNvPicPr>
          <p:nvPr/>
        </p:nvPicPr>
        <p:blipFill rotWithShape="1">
          <a:blip r:embed="rId2"/>
          <a:srcRect l="417" r="2" b="2"/>
          <a:stretch/>
        </p:blipFill>
        <p:spPr>
          <a:xfrm>
            <a:off x="813906" y="809244"/>
            <a:ext cx="3639312" cy="5239512"/>
          </a:xfrm>
          <a:prstGeom prst="rect">
            <a:avLst/>
          </a:prstGeom>
        </p:spPr>
      </p:pic>
      <p:sp>
        <p:nvSpPr>
          <p:cNvPr id="30" name="Rectangle 29">
            <a:extLst>
              <a:ext uri="{FF2B5EF4-FFF2-40B4-BE49-F238E27FC236}">
                <a16:creationId xmlns:a16="http://schemas.microsoft.com/office/drawing/2014/main" id="{6596D7B5-9420-4F03-A37C-7ED97D1E5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8FFB398-DF5E-4361-A724-EE10E91B1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8C975-BCEE-49CF-B7FA-755FA358D8E6}"/>
              </a:ext>
            </a:extLst>
          </p:cNvPr>
          <p:cNvSpPr>
            <a:spLocks noGrp="1"/>
          </p:cNvSpPr>
          <p:nvPr>
            <p:ph type="title"/>
          </p:nvPr>
        </p:nvSpPr>
        <p:spPr>
          <a:xfrm>
            <a:off x="5867874" y="892120"/>
            <a:ext cx="5447250" cy="1645920"/>
          </a:xfrm>
        </p:spPr>
        <p:txBody>
          <a:bodyPr>
            <a:normAutofit/>
          </a:bodyPr>
          <a:lstStyle/>
          <a:p>
            <a:r>
              <a:rPr lang="en-AU" dirty="0"/>
              <a:t>Dance: a Healing Art</a:t>
            </a:r>
          </a:p>
        </p:txBody>
      </p:sp>
      <p:sp>
        <p:nvSpPr>
          <p:cNvPr id="21" name="Content Placeholder 8">
            <a:extLst>
              <a:ext uri="{FF2B5EF4-FFF2-40B4-BE49-F238E27FC236}">
                <a16:creationId xmlns:a16="http://schemas.microsoft.com/office/drawing/2014/main" id="{5A80BBCF-8FB7-46B8-99A9-DA83343B4A33}"/>
              </a:ext>
            </a:extLst>
          </p:cNvPr>
          <p:cNvSpPr>
            <a:spLocks noGrp="1"/>
          </p:cNvSpPr>
          <p:nvPr>
            <p:ph idx="1"/>
          </p:nvPr>
        </p:nvSpPr>
        <p:spPr>
          <a:xfrm>
            <a:off x="5867873" y="2679192"/>
            <a:ext cx="5447251" cy="3291840"/>
          </a:xfrm>
        </p:spPr>
        <p:txBody>
          <a:bodyPr>
            <a:normAutofit lnSpcReduction="10000"/>
          </a:bodyPr>
          <a:lstStyle/>
          <a:p>
            <a:r>
              <a:rPr lang="en-US" sz="2000" dirty="0"/>
              <a:t>‘The dance of medicine man, priest or shaman belongs to the oldest form of medicine and psychotherapy in which the common exaltation and release of tensions was able to change man’s physical and mental suffering into a new option on health. We may say that at the dawn of civilization dancing, religion, music and medicine were inseparable.’ </a:t>
            </a:r>
            <a:r>
              <a:rPr lang="en-US" sz="2000" dirty="0" err="1"/>
              <a:t>Meerloo</a:t>
            </a:r>
            <a:r>
              <a:rPr lang="en-US" sz="2000" dirty="0"/>
              <a:t> in Levy 1988</a:t>
            </a:r>
          </a:p>
        </p:txBody>
      </p:sp>
    </p:spTree>
    <p:extLst>
      <p:ext uri="{BB962C8B-B14F-4D97-AF65-F5344CB8AC3E}">
        <p14:creationId xmlns:p14="http://schemas.microsoft.com/office/powerpoint/2010/main" val="105717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597</TotalTime>
  <Words>1166</Words>
  <Application>Microsoft Office PowerPoint</Application>
  <PresentationFormat>Widescreen</PresentationFormat>
  <Paragraphs>123</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 Next LT Pro</vt:lpstr>
      <vt:lpstr>Avenir Next LT Pro Light</vt:lpstr>
      <vt:lpstr>Calibri</vt:lpstr>
      <vt:lpstr>Garamond</vt:lpstr>
      <vt:lpstr>Helvetica Neue</vt:lpstr>
      <vt:lpstr>Oxygen</vt:lpstr>
      <vt:lpstr>Roboto</vt:lpstr>
      <vt:lpstr>SavonVTI</vt:lpstr>
      <vt:lpstr>Introduction to dance Movement therapy</vt:lpstr>
      <vt:lpstr>  Objectives:  During Workshop One, you will be introduced to the following concepts and core Dance Movement Therapy practices and how they might apply to the clinical setting:   </vt:lpstr>
      <vt:lpstr>  Objectives:  During Workshop Two, you will be introduced to the following concepts and core Dance Movement Therapy practices and how they might apply to the clinical setting:  </vt:lpstr>
      <vt:lpstr>What is Dance Movement Therapy</vt:lpstr>
      <vt:lpstr>The evolution of  Dance Movement Therapy</vt:lpstr>
      <vt:lpstr>Dance: One of the oldest arts</vt:lpstr>
      <vt:lpstr>Dance             One of the oldest arts    </vt:lpstr>
      <vt:lpstr>Ancient Dance </vt:lpstr>
      <vt:lpstr>Dance: a Healing Art</vt:lpstr>
      <vt:lpstr>Prevalent forms of dance in the early 20th Century and the emergence of Dance Movement Therapy</vt:lpstr>
      <vt:lpstr>Pioneers of DMT</vt:lpstr>
      <vt:lpstr>The Pioneers</vt:lpstr>
      <vt:lpstr>Psychological  influences: </vt:lpstr>
      <vt:lpstr>PowerPoint Presentation</vt:lpstr>
      <vt:lpstr>Dance Movement Therapy Today</vt:lpstr>
      <vt:lpstr>Dance Movement Therapy in Australia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dance Movement therapy</dc:title>
  <dc:creator>Angela Kastanis</dc:creator>
  <cp:lastModifiedBy>Angela Kastanis</cp:lastModifiedBy>
  <cp:revision>1</cp:revision>
  <dcterms:created xsi:type="dcterms:W3CDTF">2021-03-06T12:47:44Z</dcterms:created>
  <dcterms:modified xsi:type="dcterms:W3CDTF">2021-05-15T14:09:48Z</dcterms:modified>
</cp:coreProperties>
</file>